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0" r:id="rId3"/>
    <p:sldId id="260" r:id="rId4"/>
    <p:sldId id="280" r:id="rId5"/>
    <p:sldId id="309" r:id="rId6"/>
    <p:sldId id="281" r:id="rId7"/>
    <p:sldId id="283" r:id="rId8"/>
    <p:sldId id="257" r:id="rId9"/>
    <p:sldId id="265" r:id="rId10"/>
    <p:sldId id="258" r:id="rId11"/>
    <p:sldId id="263" r:id="rId12"/>
    <p:sldId id="268" r:id="rId13"/>
    <p:sldId id="270" r:id="rId14"/>
    <p:sldId id="272" r:id="rId15"/>
    <p:sldId id="269" r:id="rId16"/>
    <p:sldId id="273" r:id="rId17"/>
    <p:sldId id="274" r:id="rId18"/>
    <p:sldId id="275" r:id="rId19"/>
    <p:sldId id="276" r:id="rId20"/>
    <p:sldId id="278" r:id="rId21"/>
    <p:sldId id="261" r:id="rId22"/>
    <p:sldId id="262" r:id="rId23"/>
    <p:sldId id="284" r:id="rId24"/>
    <p:sldId id="279" r:id="rId25"/>
    <p:sldId id="282" r:id="rId26"/>
    <p:sldId id="2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318"/>
    <a:srgbClr val="FDDEC2"/>
    <a:srgbClr val="212121"/>
    <a:srgbClr val="5BC7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94660"/>
  </p:normalViewPr>
  <p:slideViewPr>
    <p:cSldViewPr snapToGrid="0">
      <p:cViewPr varScale="1">
        <p:scale>
          <a:sx n="98" d="100"/>
          <a:sy n="98" d="100"/>
        </p:scale>
        <p:origin x="96"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D69A-BC6A-84A5-F1E5-AB41194909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FE6CB03-399B-72D5-175A-3ACB592CF8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1DF2AC4-D1B1-77FB-FD96-14633F2985ED}"/>
              </a:ext>
            </a:extLst>
          </p:cNvPr>
          <p:cNvSpPr>
            <a:spLocks noGrp="1"/>
          </p:cNvSpPr>
          <p:nvPr>
            <p:ph type="dt" sz="half" idx="10"/>
          </p:nvPr>
        </p:nvSpPr>
        <p:spPr/>
        <p:txBody>
          <a:bodyPr/>
          <a:lstStyle/>
          <a:p>
            <a:fld id="{B2A6ABC8-41EC-4A49-850C-6313E6297060}" type="datetimeFigureOut">
              <a:rPr lang="en-GB" smtClean="0"/>
              <a:t>25/05/2025</a:t>
            </a:fld>
            <a:endParaRPr lang="en-GB"/>
          </a:p>
        </p:txBody>
      </p:sp>
      <p:sp>
        <p:nvSpPr>
          <p:cNvPr id="5" name="Footer Placeholder 4">
            <a:extLst>
              <a:ext uri="{FF2B5EF4-FFF2-40B4-BE49-F238E27FC236}">
                <a16:creationId xmlns:a16="http://schemas.microsoft.com/office/drawing/2014/main" id="{C55FF3D1-61B6-A96B-B044-DAB97B49FA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25334B-52CE-ADD4-DF07-504432316369}"/>
              </a:ext>
            </a:extLst>
          </p:cNvPr>
          <p:cNvSpPr>
            <a:spLocks noGrp="1"/>
          </p:cNvSpPr>
          <p:nvPr>
            <p:ph type="sldNum" sz="quarter" idx="12"/>
          </p:nvPr>
        </p:nvSpPr>
        <p:spPr/>
        <p:txBody>
          <a:bodyPr/>
          <a:lstStyle/>
          <a:p>
            <a:fld id="{5FD02F1C-417B-4805-88A7-08A69D606A3C}" type="slidenum">
              <a:rPr lang="en-GB" smtClean="0"/>
              <a:t>‹#›</a:t>
            </a:fld>
            <a:endParaRPr lang="en-GB"/>
          </a:p>
        </p:txBody>
      </p:sp>
    </p:spTree>
    <p:extLst>
      <p:ext uri="{BB962C8B-B14F-4D97-AF65-F5344CB8AC3E}">
        <p14:creationId xmlns:p14="http://schemas.microsoft.com/office/powerpoint/2010/main" val="382490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6F703-EE9F-41C1-64E1-2FC7D46D782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9422E9-3182-756D-9211-EA5346DE5A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C747A8-5FC2-A5AB-FFC9-EDF800F21144}"/>
              </a:ext>
            </a:extLst>
          </p:cNvPr>
          <p:cNvSpPr>
            <a:spLocks noGrp="1"/>
          </p:cNvSpPr>
          <p:nvPr>
            <p:ph type="dt" sz="half" idx="10"/>
          </p:nvPr>
        </p:nvSpPr>
        <p:spPr/>
        <p:txBody>
          <a:bodyPr/>
          <a:lstStyle/>
          <a:p>
            <a:fld id="{B2A6ABC8-41EC-4A49-850C-6313E6297060}" type="datetimeFigureOut">
              <a:rPr lang="en-GB" smtClean="0"/>
              <a:t>25/05/2025</a:t>
            </a:fld>
            <a:endParaRPr lang="en-GB"/>
          </a:p>
        </p:txBody>
      </p:sp>
      <p:sp>
        <p:nvSpPr>
          <p:cNvPr id="5" name="Footer Placeholder 4">
            <a:extLst>
              <a:ext uri="{FF2B5EF4-FFF2-40B4-BE49-F238E27FC236}">
                <a16:creationId xmlns:a16="http://schemas.microsoft.com/office/drawing/2014/main" id="{908D3301-D6C7-AB2B-16C9-B1AD06E54D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94BD3A-47E2-8F2A-8C8C-C95DC85322BF}"/>
              </a:ext>
            </a:extLst>
          </p:cNvPr>
          <p:cNvSpPr>
            <a:spLocks noGrp="1"/>
          </p:cNvSpPr>
          <p:nvPr>
            <p:ph type="sldNum" sz="quarter" idx="12"/>
          </p:nvPr>
        </p:nvSpPr>
        <p:spPr/>
        <p:txBody>
          <a:bodyPr/>
          <a:lstStyle/>
          <a:p>
            <a:fld id="{5FD02F1C-417B-4805-88A7-08A69D606A3C}" type="slidenum">
              <a:rPr lang="en-GB" smtClean="0"/>
              <a:t>‹#›</a:t>
            </a:fld>
            <a:endParaRPr lang="en-GB"/>
          </a:p>
        </p:txBody>
      </p:sp>
    </p:spTree>
    <p:extLst>
      <p:ext uri="{BB962C8B-B14F-4D97-AF65-F5344CB8AC3E}">
        <p14:creationId xmlns:p14="http://schemas.microsoft.com/office/powerpoint/2010/main" val="4058275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A641A5-1EA9-1ED9-D115-343C38B359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9DA2DC-8717-BBEF-93C0-EEFCC990FB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B1FAED-03B6-4D6F-D716-FFD99FD6FAC5}"/>
              </a:ext>
            </a:extLst>
          </p:cNvPr>
          <p:cNvSpPr>
            <a:spLocks noGrp="1"/>
          </p:cNvSpPr>
          <p:nvPr>
            <p:ph type="dt" sz="half" idx="10"/>
          </p:nvPr>
        </p:nvSpPr>
        <p:spPr/>
        <p:txBody>
          <a:bodyPr/>
          <a:lstStyle/>
          <a:p>
            <a:fld id="{B2A6ABC8-41EC-4A49-850C-6313E6297060}" type="datetimeFigureOut">
              <a:rPr lang="en-GB" smtClean="0"/>
              <a:t>25/05/2025</a:t>
            </a:fld>
            <a:endParaRPr lang="en-GB"/>
          </a:p>
        </p:txBody>
      </p:sp>
      <p:sp>
        <p:nvSpPr>
          <p:cNvPr id="5" name="Footer Placeholder 4">
            <a:extLst>
              <a:ext uri="{FF2B5EF4-FFF2-40B4-BE49-F238E27FC236}">
                <a16:creationId xmlns:a16="http://schemas.microsoft.com/office/drawing/2014/main" id="{762ABA0E-9C9F-8347-80E7-BABF22317E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216E2D-733B-6DF9-F7A3-A324FE0A3071}"/>
              </a:ext>
            </a:extLst>
          </p:cNvPr>
          <p:cNvSpPr>
            <a:spLocks noGrp="1"/>
          </p:cNvSpPr>
          <p:nvPr>
            <p:ph type="sldNum" sz="quarter" idx="12"/>
          </p:nvPr>
        </p:nvSpPr>
        <p:spPr/>
        <p:txBody>
          <a:bodyPr/>
          <a:lstStyle/>
          <a:p>
            <a:fld id="{5FD02F1C-417B-4805-88A7-08A69D606A3C}" type="slidenum">
              <a:rPr lang="en-GB" smtClean="0"/>
              <a:t>‹#›</a:t>
            </a:fld>
            <a:endParaRPr lang="en-GB"/>
          </a:p>
        </p:txBody>
      </p:sp>
    </p:spTree>
    <p:extLst>
      <p:ext uri="{BB962C8B-B14F-4D97-AF65-F5344CB8AC3E}">
        <p14:creationId xmlns:p14="http://schemas.microsoft.com/office/powerpoint/2010/main" val="3275437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A3864-EB7D-BBB2-E58F-52F293FDFB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DE292C-42CA-8E1C-AF29-517E4CE09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6CE354-87DD-21E5-4ADF-82EC1E2390CB}"/>
              </a:ext>
            </a:extLst>
          </p:cNvPr>
          <p:cNvSpPr>
            <a:spLocks noGrp="1"/>
          </p:cNvSpPr>
          <p:nvPr>
            <p:ph type="dt" sz="half" idx="10"/>
          </p:nvPr>
        </p:nvSpPr>
        <p:spPr/>
        <p:txBody>
          <a:bodyPr/>
          <a:lstStyle/>
          <a:p>
            <a:fld id="{B2A6ABC8-41EC-4A49-850C-6313E6297060}" type="datetimeFigureOut">
              <a:rPr lang="en-GB" smtClean="0"/>
              <a:t>25/05/2025</a:t>
            </a:fld>
            <a:endParaRPr lang="en-GB"/>
          </a:p>
        </p:txBody>
      </p:sp>
      <p:sp>
        <p:nvSpPr>
          <p:cNvPr id="5" name="Footer Placeholder 4">
            <a:extLst>
              <a:ext uri="{FF2B5EF4-FFF2-40B4-BE49-F238E27FC236}">
                <a16:creationId xmlns:a16="http://schemas.microsoft.com/office/drawing/2014/main" id="{8212EB1B-1181-017D-202F-CBC367C57A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81C619-9868-DDF5-8CED-A13FF23D1E5A}"/>
              </a:ext>
            </a:extLst>
          </p:cNvPr>
          <p:cNvSpPr>
            <a:spLocks noGrp="1"/>
          </p:cNvSpPr>
          <p:nvPr>
            <p:ph type="sldNum" sz="quarter" idx="12"/>
          </p:nvPr>
        </p:nvSpPr>
        <p:spPr/>
        <p:txBody>
          <a:bodyPr/>
          <a:lstStyle/>
          <a:p>
            <a:fld id="{5FD02F1C-417B-4805-88A7-08A69D606A3C}" type="slidenum">
              <a:rPr lang="en-GB" smtClean="0"/>
              <a:t>‹#›</a:t>
            </a:fld>
            <a:endParaRPr lang="en-GB"/>
          </a:p>
        </p:txBody>
      </p:sp>
    </p:spTree>
    <p:extLst>
      <p:ext uri="{BB962C8B-B14F-4D97-AF65-F5344CB8AC3E}">
        <p14:creationId xmlns:p14="http://schemas.microsoft.com/office/powerpoint/2010/main" val="334771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4C93-1029-716C-5A77-A720DC9F84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613CD44-4788-5798-B843-8E17251871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44E5A9-7A21-B7A5-3263-7C61DB205408}"/>
              </a:ext>
            </a:extLst>
          </p:cNvPr>
          <p:cNvSpPr>
            <a:spLocks noGrp="1"/>
          </p:cNvSpPr>
          <p:nvPr>
            <p:ph type="dt" sz="half" idx="10"/>
          </p:nvPr>
        </p:nvSpPr>
        <p:spPr/>
        <p:txBody>
          <a:bodyPr/>
          <a:lstStyle/>
          <a:p>
            <a:fld id="{B2A6ABC8-41EC-4A49-850C-6313E6297060}" type="datetimeFigureOut">
              <a:rPr lang="en-GB" smtClean="0"/>
              <a:t>25/05/2025</a:t>
            </a:fld>
            <a:endParaRPr lang="en-GB"/>
          </a:p>
        </p:txBody>
      </p:sp>
      <p:sp>
        <p:nvSpPr>
          <p:cNvPr id="5" name="Footer Placeholder 4">
            <a:extLst>
              <a:ext uri="{FF2B5EF4-FFF2-40B4-BE49-F238E27FC236}">
                <a16:creationId xmlns:a16="http://schemas.microsoft.com/office/drawing/2014/main" id="{DE3C9A41-F544-B96C-16A9-758C6AB051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56CEE6-2E9D-8F18-3E74-50E5D1F147DE}"/>
              </a:ext>
            </a:extLst>
          </p:cNvPr>
          <p:cNvSpPr>
            <a:spLocks noGrp="1"/>
          </p:cNvSpPr>
          <p:nvPr>
            <p:ph type="sldNum" sz="quarter" idx="12"/>
          </p:nvPr>
        </p:nvSpPr>
        <p:spPr/>
        <p:txBody>
          <a:bodyPr/>
          <a:lstStyle/>
          <a:p>
            <a:fld id="{5FD02F1C-417B-4805-88A7-08A69D606A3C}" type="slidenum">
              <a:rPr lang="en-GB" smtClean="0"/>
              <a:t>‹#›</a:t>
            </a:fld>
            <a:endParaRPr lang="en-GB"/>
          </a:p>
        </p:txBody>
      </p:sp>
    </p:spTree>
    <p:extLst>
      <p:ext uri="{BB962C8B-B14F-4D97-AF65-F5344CB8AC3E}">
        <p14:creationId xmlns:p14="http://schemas.microsoft.com/office/powerpoint/2010/main" val="427314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2ABD2-D15C-68C9-699E-3C869E5408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5B3011-2E1C-1B3E-4877-1797AB2B58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0680068-301E-A285-4D32-FAFD307FBB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46C78A2-559E-067D-915B-2B02D0593B0E}"/>
              </a:ext>
            </a:extLst>
          </p:cNvPr>
          <p:cNvSpPr>
            <a:spLocks noGrp="1"/>
          </p:cNvSpPr>
          <p:nvPr>
            <p:ph type="dt" sz="half" idx="10"/>
          </p:nvPr>
        </p:nvSpPr>
        <p:spPr/>
        <p:txBody>
          <a:bodyPr/>
          <a:lstStyle/>
          <a:p>
            <a:fld id="{B2A6ABC8-41EC-4A49-850C-6313E6297060}" type="datetimeFigureOut">
              <a:rPr lang="en-GB" smtClean="0"/>
              <a:t>25/05/2025</a:t>
            </a:fld>
            <a:endParaRPr lang="en-GB"/>
          </a:p>
        </p:txBody>
      </p:sp>
      <p:sp>
        <p:nvSpPr>
          <p:cNvPr id="6" name="Footer Placeholder 5">
            <a:extLst>
              <a:ext uri="{FF2B5EF4-FFF2-40B4-BE49-F238E27FC236}">
                <a16:creationId xmlns:a16="http://schemas.microsoft.com/office/drawing/2014/main" id="{101866B5-E854-E972-C5D4-6F272D7C60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AE6211-E631-51D7-FF05-55688369E4A3}"/>
              </a:ext>
            </a:extLst>
          </p:cNvPr>
          <p:cNvSpPr>
            <a:spLocks noGrp="1"/>
          </p:cNvSpPr>
          <p:nvPr>
            <p:ph type="sldNum" sz="quarter" idx="12"/>
          </p:nvPr>
        </p:nvSpPr>
        <p:spPr/>
        <p:txBody>
          <a:bodyPr/>
          <a:lstStyle/>
          <a:p>
            <a:fld id="{5FD02F1C-417B-4805-88A7-08A69D606A3C}" type="slidenum">
              <a:rPr lang="en-GB" smtClean="0"/>
              <a:t>‹#›</a:t>
            </a:fld>
            <a:endParaRPr lang="en-GB"/>
          </a:p>
        </p:txBody>
      </p:sp>
    </p:spTree>
    <p:extLst>
      <p:ext uri="{BB962C8B-B14F-4D97-AF65-F5344CB8AC3E}">
        <p14:creationId xmlns:p14="http://schemas.microsoft.com/office/powerpoint/2010/main" val="4165544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89352-4D14-1116-340E-FCCB189914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910038-8722-3FF3-544E-6F4FA5D1C4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F8D5E-F7E1-12FA-9262-D92523FDFC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4E79D4C-53F1-9B31-1260-D11C8FCFB2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29A242-5D71-0770-F630-8B47924234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170D86E-03DD-86B0-647B-0D971E4F4ADA}"/>
              </a:ext>
            </a:extLst>
          </p:cNvPr>
          <p:cNvSpPr>
            <a:spLocks noGrp="1"/>
          </p:cNvSpPr>
          <p:nvPr>
            <p:ph type="dt" sz="half" idx="10"/>
          </p:nvPr>
        </p:nvSpPr>
        <p:spPr/>
        <p:txBody>
          <a:bodyPr/>
          <a:lstStyle/>
          <a:p>
            <a:fld id="{B2A6ABC8-41EC-4A49-850C-6313E6297060}" type="datetimeFigureOut">
              <a:rPr lang="en-GB" smtClean="0"/>
              <a:t>25/05/2025</a:t>
            </a:fld>
            <a:endParaRPr lang="en-GB"/>
          </a:p>
        </p:txBody>
      </p:sp>
      <p:sp>
        <p:nvSpPr>
          <p:cNvPr id="8" name="Footer Placeholder 7">
            <a:extLst>
              <a:ext uri="{FF2B5EF4-FFF2-40B4-BE49-F238E27FC236}">
                <a16:creationId xmlns:a16="http://schemas.microsoft.com/office/drawing/2014/main" id="{49FA4EA9-B602-3192-7F24-4F3738F96D0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35B3EC0-7359-379B-CA06-A022BA2885F0}"/>
              </a:ext>
            </a:extLst>
          </p:cNvPr>
          <p:cNvSpPr>
            <a:spLocks noGrp="1"/>
          </p:cNvSpPr>
          <p:nvPr>
            <p:ph type="sldNum" sz="quarter" idx="12"/>
          </p:nvPr>
        </p:nvSpPr>
        <p:spPr/>
        <p:txBody>
          <a:bodyPr/>
          <a:lstStyle/>
          <a:p>
            <a:fld id="{5FD02F1C-417B-4805-88A7-08A69D606A3C}" type="slidenum">
              <a:rPr lang="en-GB" smtClean="0"/>
              <a:t>‹#›</a:t>
            </a:fld>
            <a:endParaRPr lang="en-GB"/>
          </a:p>
        </p:txBody>
      </p:sp>
    </p:spTree>
    <p:extLst>
      <p:ext uri="{BB962C8B-B14F-4D97-AF65-F5344CB8AC3E}">
        <p14:creationId xmlns:p14="http://schemas.microsoft.com/office/powerpoint/2010/main" val="87545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48DB7-7B12-8322-4EC2-0E2F572C98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76E0D70-328E-6FE4-E21C-20BAD38D4371}"/>
              </a:ext>
            </a:extLst>
          </p:cNvPr>
          <p:cNvSpPr>
            <a:spLocks noGrp="1"/>
          </p:cNvSpPr>
          <p:nvPr>
            <p:ph type="dt" sz="half" idx="10"/>
          </p:nvPr>
        </p:nvSpPr>
        <p:spPr/>
        <p:txBody>
          <a:bodyPr/>
          <a:lstStyle/>
          <a:p>
            <a:fld id="{B2A6ABC8-41EC-4A49-850C-6313E6297060}" type="datetimeFigureOut">
              <a:rPr lang="en-GB" smtClean="0"/>
              <a:t>25/05/2025</a:t>
            </a:fld>
            <a:endParaRPr lang="en-GB"/>
          </a:p>
        </p:txBody>
      </p:sp>
      <p:sp>
        <p:nvSpPr>
          <p:cNvPr id="4" name="Footer Placeholder 3">
            <a:extLst>
              <a:ext uri="{FF2B5EF4-FFF2-40B4-BE49-F238E27FC236}">
                <a16:creationId xmlns:a16="http://schemas.microsoft.com/office/drawing/2014/main" id="{9624CF28-666A-593D-FA1F-9C84388BBC4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998A0C7-B144-809F-94A8-B556CBBDCDF4}"/>
              </a:ext>
            </a:extLst>
          </p:cNvPr>
          <p:cNvSpPr>
            <a:spLocks noGrp="1"/>
          </p:cNvSpPr>
          <p:nvPr>
            <p:ph type="sldNum" sz="quarter" idx="12"/>
          </p:nvPr>
        </p:nvSpPr>
        <p:spPr/>
        <p:txBody>
          <a:bodyPr/>
          <a:lstStyle/>
          <a:p>
            <a:fld id="{5FD02F1C-417B-4805-88A7-08A69D606A3C}" type="slidenum">
              <a:rPr lang="en-GB" smtClean="0"/>
              <a:t>‹#›</a:t>
            </a:fld>
            <a:endParaRPr lang="en-GB"/>
          </a:p>
        </p:txBody>
      </p:sp>
    </p:spTree>
    <p:extLst>
      <p:ext uri="{BB962C8B-B14F-4D97-AF65-F5344CB8AC3E}">
        <p14:creationId xmlns:p14="http://schemas.microsoft.com/office/powerpoint/2010/main" val="1734574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1D737-DA24-5214-8E3B-848155302D34}"/>
              </a:ext>
            </a:extLst>
          </p:cNvPr>
          <p:cNvSpPr>
            <a:spLocks noGrp="1"/>
          </p:cNvSpPr>
          <p:nvPr>
            <p:ph type="dt" sz="half" idx="10"/>
          </p:nvPr>
        </p:nvSpPr>
        <p:spPr/>
        <p:txBody>
          <a:bodyPr/>
          <a:lstStyle/>
          <a:p>
            <a:fld id="{B2A6ABC8-41EC-4A49-850C-6313E6297060}" type="datetimeFigureOut">
              <a:rPr lang="en-GB" smtClean="0"/>
              <a:t>25/05/2025</a:t>
            </a:fld>
            <a:endParaRPr lang="en-GB"/>
          </a:p>
        </p:txBody>
      </p:sp>
      <p:sp>
        <p:nvSpPr>
          <p:cNvPr id="3" name="Footer Placeholder 2">
            <a:extLst>
              <a:ext uri="{FF2B5EF4-FFF2-40B4-BE49-F238E27FC236}">
                <a16:creationId xmlns:a16="http://schemas.microsoft.com/office/drawing/2014/main" id="{EAD9069D-3035-0A92-D081-004ADAE3C6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24940C-D193-6D58-95D4-329D4FC3AD88}"/>
              </a:ext>
            </a:extLst>
          </p:cNvPr>
          <p:cNvSpPr>
            <a:spLocks noGrp="1"/>
          </p:cNvSpPr>
          <p:nvPr>
            <p:ph type="sldNum" sz="quarter" idx="12"/>
          </p:nvPr>
        </p:nvSpPr>
        <p:spPr/>
        <p:txBody>
          <a:bodyPr/>
          <a:lstStyle/>
          <a:p>
            <a:fld id="{5FD02F1C-417B-4805-88A7-08A69D606A3C}" type="slidenum">
              <a:rPr lang="en-GB" smtClean="0"/>
              <a:t>‹#›</a:t>
            </a:fld>
            <a:endParaRPr lang="en-GB"/>
          </a:p>
        </p:txBody>
      </p:sp>
    </p:spTree>
    <p:extLst>
      <p:ext uri="{BB962C8B-B14F-4D97-AF65-F5344CB8AC3E}">
        <p14:creationId xmlns:p14="http://schemas.microsoft.com/office/powerpoint/2010/main" val="2934679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7475A-B3B6-784E-5334-00AB533FB5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FBC88F1-1894-0921-A3ED-523588FF38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19646D-90E4-C37A-E117-3056C02A56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7DE2B9-369F-4EAE-0245-8288BCE1EF4E}"/>
              </a:ext>
            </a:extLst>
          </p:cNvPr>
          <p:cNvSpPr>
            <a:spLocks noGrp="1"/>
          </p:cNvSpPr>
          <p:nvPr>
            <p:ph type="dt" sz="half" idx="10"/>
          </p:nvPr>
        </p:nvSpPr>
        <p:spPr/>
        <p:txBody>
          <a:bodyPr/>
          <a:lstStyle/>
          <a:p>
            <a:fld id="{B2A6ABC8-41EC-4A49-850C-6313E6297060}" type="datetimeFigureOut">
              <a:rPr lang="en-GB" smtClean="0"/>
              <a:t>25/05/2025</a:t>
            </a:fld>
            <a:endParaRPr lang="en-GB"/>
          </a:p>
        </p:txBody>
      </p:sp>
      <p:sp>
        <p:nvSpPr>
          <p:cNvPr id="6" name="Footer Placeholder 5">
            <a:extLst>
              <a:ext uri="{FF2B5EF4-FFF2-40B4-BE49-F238E27FC236}">
                <a16:creationId xmlns:a16="http://schemas.microsoft.com/office/drawing/2014/main" id="{F62B9AAF-CA6B-20DC-0A84-96DC9495A3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FC417B-3A26-93A4-A760-F8D2FDF64290}"/>
              </a:ext>
            </a:extLst>
          </p:cNvPr>
          <p:cNvSpPr>
            <a:spLocks noGrp="1"/>
          </p:cNvSpPr>
          <p:nvPr>
            <p:ph type="sldNum" sz="quarter" idx="12"/>
          </p:nvPr>
        </p:nvSpPr>
        <p:spPr/>
        <p:txBody>
          <a:bodyPr/>
          <a:lstStyle/>
          <a:p>
            <a:fld id="{5FD02F1C-417B-4805-88A7-08A69D606A3C}" type="slidenum">
              <a:rPr lang="en-GB" smtClean="0"/>
              <a:t>‹#›</a:t>
            </a:fld>
            <a:endParaRPr lang="en-GB"/>
          </a:p>
        </p:txBody>
      </p:sp>
    </p:spTree>
    <p:extLst>
      <p:ext uri="{BB962C8B-B14F-4D97-AF65-F5344CB8AC3E}">
        <p14:creationId xmlns:p14="http://schemas.microsoft.com/office/powerpoint/2010/main" val="1791104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39E4-062F-48D6-8EEA-43621625F9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5B2425-A39E-B7D6-75ED-FA14F65F13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1754DC4-116A-4AA7-98EC-85FC1BEA0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8E419-88C6-EB37-24BC-7CEA604458FB}"/>
              </a:ext>
            </a:extLst>
          </p:cNvPr>
          <p:cNvSpPr>
            <a:spLocks noGrp="1"/>
          </p:cNvSpPr>
          <p:nvPr>
            <p:ph type="dt" sz="half" idx="10"/>
          </p:nvPr>
        </p:nvSpPr>
        <p:spPr/>
        <p:txBody>
          <a:bodyPr/>
          <a:lstStyle/>
          <a:p>
            <a:fld id="{B2A6ABC8-41EC-4A49-850C-6313E6297060}" type="datetimeFigureOut">
              <a:rPr lang="en-GB" smtClean="0"/>
              <a:t>25/05/2025</a:t>
            </a:fld>
            <a:endParaRPr lang="en-GB"/>
          </a:p>
        </p:txBody>
      </p:sp>
      <p:sp>
        <p:nvSpPr>
          <p:cNvPr id="6" name="Footer Placeholder 5">
            <a:extLst>
              <a:ext uri="{FF2B5EF4-FFF2-40B4-BE49-F238E27FC236}">
                <a16:creationId xmlns:a16="http://schemas.microsoft.com/office/drawing/2014/main" id="{C48F70A3-7F18-8F50-CEF2-22D4A6855E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117B32-89E2-3D0D-8765-5D9A4CA4CD3C}"/>
              </a:ext>
            </a:extLst>
          </p:cNvPr>
          <p:cNvSpPr>
            <a:spLocks noGrp="1"/>
          </p:cNvSpPr>
          <p:nvPr>
            <p:ph type="sldNum" sz="quarter" idx="12"/>
          </p:nvPr>
        </p:nvSpPr>
        <p:spPr/>
        <p:txBody>
          <a:bodyPr/>
          <a:lstStyle/>
          <a:p>
            <a:fld id="{5FD02F1C-417B-4805-88A7-08A69D606A3C}" type="slidenum">
              <a:rPr lang="en-GB" smtClean="0"/>
              <a:t>‹#›</a:t>
            </a:fld>
            <a:endParaRPr lang="en-GB"/>
          </a:p>
        </p:txBody>
      </p:sp>
    </p:spTree>
    <p:extLst>
      <p:ext uri="{BB962C8B-B14F-4D97-AF65-F5344CB8AC3E}">
        <p14:creationId xmlns:p14="http://schemas.microsoft.com/office/powerpoint/2010/main" val="106216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15725C-39EF-44F5-A1BA-C2F6A0A949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44E0EF-E28A-F451-78ED-A868B626D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8D8FAF-0E5E-E34D-AEE4-F9B46B0B59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A6ABC8-41EC-4A49-850C-6313E6297060}" type="datetimeFigureOut">
              <a:rPr lang="en-GB" smtClean="0"/>
              <a:t>25/05/2025</a:t>
            </a:fld>
            <a:endParaRPr lang="en-GB"/>
          </a:p>
        </p:txBody>
      </p:sp>
      <p:sp>
        <p:nvSpPr>
          <p:cNvPr id="5" name="Footer Placeholder 4">
            <a:extLst>
              <a:ext uri="{FF2B5EF4-FFF2-40B4-BE49-F238E27FC236}">
                <a16:creationId xmlns:a16="http://schemas.microsoft.com/office/drawing/2014/main" id="{ED901F30-5F89-6DB6-5C0A-A8E0FC0757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0C66650-6298-2C31-E6E3-36604E25F9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02F1C-417B-4805-88A7-08A69D606A3C}" type="slidenum">
              <a:rPr lang="en-GB" smtClean="0"/>
              <a:t>‹#›</a:t>
            </a:fld>
            <a:endParaRPr lang="en-GB"/>
          </a:p>
        </p:txBody>
      </p:sp>
    </p:spTree>
    <p:extLst>
      <p:ext uri="{BB962C8B-B14F-4D97-AF65-F5344CB8AC3E}">
        <p14:creationId xmlns:p14="http://schemas.microsoft.com/office/powerpoint/2010/main" val="132516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BA1DDF-993C-7EA1-F349-F2D8161BA016}"/>
              </a:ext>
            </a:extLst>
          </p:cNvPr>
          <p:cNvSpPr/>
          <p:nvPr/>
        </p:nvSpPr>
        <p:spPr>
          <a:xfrm>
            <a:off x="2273068" y="1814810"/>
            <a:ext cx="7337657" cy="3416320"/>
          </a:xfrm>
          <a:prstGeom prst="rect">
            <a:avLst/>
          </a:prstGeom>
          <a:noFill/>
        </p:spPr>
        <p:txBody>
          <a:bodyPr wrap="square" lIns="91440" tIns="45720" rIns="91440" bIns="45720">
            <a:spAutoFit/>
          </a:bodyPr>
          <a:lstStyle/>
          <a:p>
            <a:pPr algn="ctr"/>
            <a:r>
              <a:rPr lang="en-GB" sz="5400" b="1" cap="none" spc="0" dirty="0">
                <a:ln w="6600">
                  <a:solidFill>
                    <a:schemeClr val="accent2"/>
                  </a:solidFill>
                  <a:prstDash val="solid"/>
                </a:ln>
                <a:solidFill>
                  <a:srgbClr val="FFFFFF"/>
                </a:solidFill>
                <a:effectLst>
                  <a:outerShdw dist="38100" dir="2700000" algn="tl" rotWithShape="0">
                    <a:schemeClr val="accent2"/>
                  </a:outerShdw>
                </a:effectLst>
              </a:rPr>
              <a:t>Guide to the Night Sky in Derbyshire &amp; Staffordshire Summer 2025</a:t>
            </a:r>
          </a:p>
        </p:txBody>
      </p:sp>
    </p:spTree>
    <p:extLst>
      <p:ext uri="{BB962C8B-B14F-4D97-AF65-F5344CB8AC3E}">
        <p14:creationId xmlns:p14="http://schemas.microsoft.com/office/powerpoint/2010/main" val="3009383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9A4E3-BC6A-AF46-E7CC-7F7663CDCD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697B76-B180-A72B-BFBD-2B86E0BFC707}"/>
              </a:ext>
            </a:extLst>
          </p:cNvPr>
          <p:cNvPicPr>
            <a:picLocks noChangeAspect="1"/>
          </p:cNvPicPr>
          <p:nvPr/>
        </p:nvPicPr>
        <p:blipFill>
          <a:blip r:embed="rId2"/>
          <a:srcRect l="28699" t="22721" r="31582" b="15374"/>
          <a:stretch/>
        </p:blipFill>
        <p:spPr>
          <a:xfrm>
            <a:off x="401217" y="242883"/>
            <a:ext cx="7268546" cy="6372234"/>
          </a:xfrm>
          <a:prstGeom prst="rect">
            <a:avLst/>
          </a:prstGeom>
        </p:spPr>
      </p:pic>
      <p:sp>
        <p:nvSpPr>
          <p:cNvPr id="5" name="TextBox 4">
            <a:extLst>
              <a:ext uri="{FF2B5EF4-FFF2-40B4-BE49-F238E27FC236}">
                <a16:creationId xmlns:a16="http://schemas.microsoft.com/office/drawing/2014/main" id="{6B441067-3E2C-10A8-61AB-6E925C7D167D}"/>
              </a:ext>
            </a:extLst>
          </p:cNvPr>
          <p:cNvSpPr txBox="1"/>
          <p:nvPr/>
        </p:nvSpPr>
        <p:spPr>
          <a:xfrm>
            <a:off x="8108301" y="373224"/>
            <a:ext cx="3825551" cy="5078313"/>
          </a:xfrm>
          <a:prstGeom prst="rect">
            <a:avLst/>
          </a:prstGeom>
          <a:noFill/>
        </p:spPr>
        <p:txBody>
          <a:bodyPr wrap="square" rtlCol="0">
            <a:spAutoFit/>
          </a:bodyPr>
          <a:lstStyle/>
          <a:p>
            <a:pPr algn="l"/>
            <a:r>
              <a:rPr lang="en-GB" sz="1800" b="0" i="0" u="none" strike="noStrike" baseline="0" dirty="0">
                <a:latin typeface="MinionPro-Regular" panose="02040503050306020203" pitchFamily="18" charset="0"/>
              </a:rPr>
              <a:t>Mercury is</a:t>
            </a:r>
          </a:p>
          <a:p>
            <a:pPr algn="l"/>
            <a:r>
              <a:rPr lang="en-GB" sz="1800" b="0" i="0" u="none" strike="noStrike" baseline="0" dirty="0">
                <a:latin typeface="MinionPro-Regular" panose="02040503050306020203" pitchFamily="18" charset="0"/>
              </a:rPr>
              <a:t>difficult to spot</a:t>
            </a:r>
          </a:p>
          <a:p>
            <a:pPr algn="l"/>
            <a:r>
              <a:rPr lang="en-GB" sz="1800" b="0" i="0" u="none" strike="noStrike" baseline="0" dirty="0">
                <a:latin typeface="MinionPro-Regular" panose="02040503050306020203" pitchFamily="18" charset="0"/>
              </a:rPr>
              <a:t>because it never strays far</a:t>
            </a:r>
          </a:p>
          <a:p>
            <a:pPr algn="l"/>
            <a:r>
              <a:rPr lang="en-GB" sz="1800" b="0" i="0" u="none" strike="noStrike" baseline="0" dirty="0">
                <a:latin typeface="MinionPro-Regular" panose="02040503050306020203" pitchFamily="18" charset="0"/>
              </a:rPr>
              <a:t>from the Sun in our sky </a:t>
            </a:r>
            <a:r>
              <a:rPr lang="en-GB" sz="1800" b="0" i="0" u="none" strike="noStrike" baseline="0" dirty="0">
                <a:latin typeface="MinionPro-Regular" panose="02040503050306020203" pitchFamily="18" charset="0"/>
                <a:sym typeface="Wingdings" panose="05000000000000000000" pitchFamily="2" charset="2"/>
              </a:rPr>
              <a:t></a:t>
            </a:r>
            <a:r>
              <a:rPr lang="en-GB" sz="1800" b="0" i="0" u="none" strike="noStrike" baseline="0" dirty="0">
                <a:latin typeface="MinionPro-Regular" panose="02040503050306020203" pitchFamily="18" charset="0"/>
              </a:rPr>
              <a:t> appears in twilight before sunrise or after sunset.</a:t>
            </a:r>
          </a:p>
          <a:p>
            <a:pPr algn="l"/>
            <a:r>
              <a:rPr lang="en-GB" sz="1800" b="0" i="0" u="none" strike="noStrike" baseline="0" dirty="0">
                <a:latin typeface="MinionPro-Regular" panose="02040503050306020203" pitchFamily="18" charset="0"/>
              </a:rPr>
              <a:t>Your first view could come</a:t>
            </a:r>
          </a:p>
          <a:p>
            <a:pPr algn="l"/>
            <a:r>
              <a:rPr lang="en-GB" sz="1800" b="0" i="0" u="none" strike="noStrike" baseline="0" dirty="0">
                <a:latin typeface="MinionPro-Regular" panose="02040503050306020203" pitchFamily="18" charset="0"/>
              </a:rPr>
              <a:t>June 9. Mercury then lies 13°</a:t>
            </a:r>
          </a:p>
          <a:p>
            <a:pPr algn="l"/>
            <a:r>
              <a:rPr lang="en-GB" sz="1800" b="0" i="0" u="none" strike="noStrike" baseline="0" dirty="0">
                <a:latin typeface="MinionPro-Regular" panose="02040503050306020203" pitchFamily="18" charset="0"/>
              </a:rPr>
              <a:t>east of the Sun and stands 5°</a:t>
            </a:r>
          </a:p>
          <a:p>
            <a:pPr algn="l"/>
            <a:r>
              <a:rPr lang="en-GB" sz="1800" b="0" i="0" u="none" strike="noStrike" baseline="0" dirty="0">
                <a:latin typeface="MinionPro-Regular" panose="02040503050306020203" pitchFamily="18" charset="0"/>
              </a:rPr>
              <a:t>high in the west-northwest</a:t>
            </a:r>
          </a:p>
          <a:p>
            <a:pPr algn="l"/>
            <a:r>
              <a:rPr lang="en-GB" sz="1800" b="0" i="0" u="none" strike="noStrike" baseline="0" dirty="0">
                <a:latin typeface="MinionPro-Regular" panose="02040503050306020203" pitchFamily="18" charset="0"/>
              </a:rPr>
              <a:t>30 minutes after sundown.</a:t>
            </a:r>
          </a:p>
          <a:p>
            <a:pPr algn="l"/>
            <a:r>
              <a:rPr lang="en-GB" sz="1800" b="0" i="0" u="none" strike="noStrike" baseline="0" dirty="0">
                <a:latin typeface="MinionPro-Regular" panose="02040503050306020203" pitchFamily="18" charset="0"/>
              </a:rPr>
              <a:t>Glowing at magnitude –1.1,</a:t>
            </a:r>
          </a:p>
          <a:p>
            <a:pPr algn="l"/>
            <a:r>
              <a:rPr lang="en-GB" sz="1800" b="0" i="0" u="none" strike="noStrike" baseline="0" dirty="0">
                <a:latin typeface="MinionPro-Regular" panose="02040503050306020203" pitchFamily="18" charset="0"/>
              </a:rPr>
              <a:t>it should be visible through</a:t>
            </a:r>
          </a:p>
          <a:p>
            <a:pPr algn="l"/>
            <a:r>
              <a:rPr lang="en-GB" sz="1800" b="0" i="0" u="none" strike="noStrike" baseline="0" dirty="0">
                <a:latin typeface="MinionPro-Regular" panose="02040503050306020203" pitchFamily="18" charset="0"/>
              </a:rPr>
              <a:t>binoculars if you have a haze-free</a:t>
            </a:r>
          </a:p>
          <a:p>
            <a:pPr algn="l"/>
            <a:r>
              <a:rPr lang="en-GB" sz="1800" b="0" i="0" u="none" strike="noStrike" baseline="0" dirty="0">
                <a:latin typeface="MinionPro-Regular" panose="02040503050306020203" pitchFamily="18" charset="0"/>
              </a:rPr>
              <a:t>and unobstructed horizon.</a:t>
            </a:r>
          </a:p>
          <a:p>
            <a:pPr algn="l"/>
            <a:r>
              <a:rPr lang="en-GB" dirty="0">
                <a:latin typeface="MinionPro-Regular" panose="02040503050306020203" pitchFamily="18" charset="0"/>
              </a:rPr>
              <a:t>W</a:t>
            </a:r>
            <a:r>
              <a:rPr lang="en-GB" sz="1800" b="0" i="0" u="none" strike="noStrike" baseline="0" dirty="0">
                <a:latin typeface="MinionPro-Regular" panose="02040503050306020203" pitchFamily="18" charset="0"/>
              </a:rPr>
              <a:t>hat makes this</a:t>
            </a:r>
          </a:p>
          <a:p>
            <a:pPr algn="l"/>
            <a:r>
              <a:rPr lang="en-GB" sz="1800" b="0" i="0" u="none" strike="noStrike" baseline="0" dirty="0">
                <a:latin typeface="MinionPro-Regular" panose="02040503050306020203" pitchFamily="18" charset="0"/>
              </a:rPr>
              <a:t>evening special is the presence</a:t>
            </a:r>
          </a:p>
          <a:p>
            <a:pPr algn="l"/>
            <a:r>
              <a:rPr lang="en-GB" sz="1800" b="0" i="0" u="none" strike="noStrike" baseline="0" dirty="0">
                <a:latin typeface="MinionPro-Regular" panose="02040503050306020203" pitchFamily="18" charset="0"/>
              </a:rPr>
              <a:t>of a guide “star”: magnitude</a:t>
            </a:r>
          </a:p>
          <a:p>
            <a:pPr algn="l"/>
            <a:r>
              <a:rPr lang="en-GB" sz="1800" b="0" i="0" u="none" strike="noStrike" baseline="0" dirty="0">
                <a:latin typeface="MinionPro-Regular" panose="02040503050306020203" pitchFamily="18" charset="0"/>
              </a:rPr>
              <a:t>–1.9 Jupiter lies 3° below Mercury.</a:t>
            </a:r>
          </a:p>
        </p:txBody>
      </p:sp>
    </p:spTree>
    <p:extLst>
      <p:ext uri="{BB962C8B-B14F-4D97-AF65-F5344CB8AC3E}">
        <p14:creationId xmlns:p14="http://schemas.microsoft.com/office/powerpoint/2010/main" val="1498707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35518-4E1F-8CCE-F167-4075CF67DB1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2EB4AC9-90AC-AF43-908E-F2EFF22BABA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41496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F9013-B96B-65EE-0059-2F807B72A98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D32038-80DE-3912-2693-9D6B629C48E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34157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8B0AA-54E4-666D-5094-62292F7118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355EB80-F5DD-E318-0B46-075040C8AF1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23039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9289F-7CE5-C741-7A8B-DFC12476F8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A3EF30-8CFB-59D4-AED6-FC5C86615CE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2916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37201-F3E8-AF92-4035-B4DC6F54C4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421D0B-DB3D-BA89-5FFC-0717C06ECDA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10898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E93E6-BFC3-C80C-F6B8-97CBDA4AA3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F8F9B89-871C-B69D-8406-F56FF69B1AA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85210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CF9CD-28F8-F60C-11B9-386262EDAC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90752B-801E-DC6D-C319-C18E529C30B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4958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AB393-5BF3-76E9-B74C-6AB8D39ED74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168AC93-5D52-E0B2-C174-903F35C95A2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24282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33074-4D9D-DDB4-9933-67B054FE339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2B27949-1FA8-5B07-6499-8EEE8EFCE3B6}"/>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FEB36F5-3DD1-3170-7A56-9AFCCB435556}"/>
              </a:ext>
            </a:extLst>
          </p:cNvPr>
          <p:cNvSpPr txBox="1"/>
          <p:nvPr/>
        </p:nvSpPr>
        <p:spPr>
          <a:xfrm>
            <a:off x="4432041" y="1306286"/>
            <a:ext cx="747320" cy="369332"/>
          </a:xfrm>
          <a:prstGeom prst="rect">
            <a:avLst/>
          </a:prstGeom>
          <a:noFill/>
        </p:spPr>
        <p:txBody>
          <a:bodyPr wrap="none" rtlCol="0">
            <a:spAutoFit/>
          </a:bodyPr>
          <a:lstStyle/>
          <a:p>
            <a:r>
              <a:rPr lang="en-GB" dirty="0">
                <a:solidFill>
                  <a:schemeClr val="bg1"/>
                </a:solidFill>
              </a:rPr>
              <a:t>Moon</a:t>
            </a:r>
          </a:p>
        </p:txBody>
      </p:sp>
      <p:cxnSp>
        <p:nvCxnSpPr>
          <p:cNvPr id="5" name="Straight Arrow Connector 4">
            <a:extLst>
              <a:ext uri="{FF2B5EF4-FFF2-40B4-BE49-F238E27FC236}">
                <a16:creationId xmlns:a16="http://schemas.microsoft.com/office/drawing/2014/main" id="{00C870C2-CC37-90A5-DEE5-2A4F3B1DEAC1}"/>
              </a:ext>
            </a:extLst>
          </p:cNvPr>
          <p:cNvCxnSpPr/>
          <p:nvPr/>
        </p:nvCxnSpPr>
        <p:spPr>
          <a:xfrm>
            <a:off x="5075853" y="1642188"/>
            <a:ext cx="186612" cy="24259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424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F99D4F-E97E-1C33-883C-89AF03B469BD}"/>
              </a:ext>
            </a:extLst>
          </p:cNvPr>
          <p:cNvPicPr>
            <a:picLocks noChangeAspect="1"/>
          </p:cNvPicPr>
          <p:nvPr/>
        </p:nvPicPr>
        <p:blipFill>
          <a:blip r:embed="rId2"/>
          <a:srcRect l="26250" t="10591" r="38239" b="23759"/>
          <a:stretch/>
        </p:blipFill>
        <p:spPr>
          <a:xfrm>
            <a:off x="597158" y="104775"/>
            <a:ext cx="6428793" cy="6685346"/>
          </a:xfrm>
          <a:prstGeom prst="rect">
            <a:avLst/>
          </a:prstGeom>
        </p:spPr>
      </p:pic>
      <p:pic>
        <p:nvPicPr>
          <p:cNvPr id="7" name="Picture 6">
            <a:extLst>
              <a:ext uri="{FF2B5EF4-FFF2-40B4-BE49-F238E27FC236}">
                <a16:creationId xmlns:a16="http://schemas.microsoft.com/office/drawing/2014/main" id="{72849FBB-96E1-51F7-D140-FC31BFDFC333}"/>
              </a:ext>
            </a:extLst>
          </p:cNvPr>
          <p:cNvPicPr>
            <a:picLocks noChangeAspect="1"/>
          </p:cNvPicPr>
          <p:nvPr/>
        </p:nvPicPr>
        <p:blipFill>
          <a:blip r:embed="rId2"/>
          <a:srcRect l="26786" t="85442" r="47117" b="7483"/>
          <a:stretch/>
        </p:blipFill>
        <p:spPr>
          <a:xfrm>
            <a:off x="6073268" y="5820163"/>
            <a:ext cx="6118732" cy="933062"/>
          </a:xfrm>
          <a:prstGeom prst="rect">
            <a:avLst/>
          </a:prstGeom>
        </p:spPr>
      </p:pic>
      <p:sp>
        <p:nvSpPr>
          <p:cNvPr id="8" name="TextBox 7">
            <a:extLst>
              <a:ext uri="{FF2B5EF4-FFF2-40B4-BE49-F238E27FC236}">
                <a16:creationId xmlns:a16="http://schemas.microsoft.com/office/drawing/2014/main" id="{4E3C7640-8326-66AC-D6CF-ED39FB487B1A}"/>
              </a:ext>
            </a:extLst>
          </p:cNvPr>
          <p:cNvSpPr txBox="1"/>
          <p:nvPr/>
        </p:nvSpPr>
        <p:spPr>
          <a:xfrm>
            <a:off x="7632441" y="3262782"/>
            <a:ext cx="3439275" cy="369332"/>
          </a:xfrm>
          <a:prstGeom prst="rect">
            <a:avLst/>
          </a:prstGeom>
          <a:noFill/>
        </p:spPr>
        <p:txBody>
          <a:bodyPr wrap="none" rtlCol="0">
            <a:spAutoFit/>
          </a:bodyPr>
          <a:lstStyle/>
          <a:p>
            <a:r>
              <a:rPr lang="en-GB" dirty="0">
                <a:solidFill>
                  <a:schemeClr val="bg1"/>
                </a:solidFill>
              </a:rPr>
              <a:t>Birmingham 25 May 2025 @ 22:00</a:t>
            </a:r>
          </a:p>
        </p:txBody>
      </p:sp>
    </p:spTree>
    <p:extLst>
      <p:ext uri="{BB962C8B-B14F-4D97-AF65-F5344CB8AC3E}">
        <p14:creationId xmlns:p14="http://schemas.microsoft.com/office/powerpoint/2010/main" val="3562632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310A2-A62A-204D-FDAD-4CE1DF0F73E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27BC02-738E-57E9-3B01-14AF56BE067C}"/>
              </a:ext>
            </a:extLst>
          </p:cNvPr>
          <p:cNvPicPr>
            <a:picLocks noChangeAspect="1"/>
          </p:cNvPicPr>
          <p:nvPr/>
        </p:nvPicPr>
        <p:blipFill>
          <a:blip r:embed="rId2"/>
          <a:srcRect l="21582" t="12789" r="21786" b="18775"/>
          <a:stretch/>
        </p:blipFill>
        <p:spPr>
          <a:xfrm>
            <a:off x="1239416" y="127836"/>
            <a:ext cx="9713168" cy="6602328"/>
          </a:xfrm>
          <a:prstGeom prst="rect">
            <a:avLst/>
          </a:prstGeom>
        </p:spPr>
      </p:pic>
    </p:spTree>
    <p:extLst>
      <p:ext uri="{BB962C8B-B14F-4D97-AF65-F5344CB8AC3E}">
        <p14:creationId xmlns:p14="http://schemas.microsoft.com/office/powerpoint/2010/main" val="4244527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89736-7519-600A-8A24-3D23EBC1023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906EB82-D722-F668-807A-1FB89A2CF015}"/>
              </a:ext>
            </a:extLst>
          </p:cNvPr>
          <p:cNvPicPr>
            <a:picLocks noChangeAspect="1"/>
          </p:cNvPicPr>
          <p:nvPr/>
        </p:nvPicPr>
        <p:blipFill>
          <a:blip r:embed="rId2"/>
          <a:srcRect l="28698" t="24217" r="30970" b="14558"/>
          <a:stretch/>
        </p:blipFill>
        <p:spPr>
          <a:xfrm>
            <a:off x="2836506" y="746449"/>
            <a:ext cx="7007290" cy="5983456"/>
          </a:xfrm>
          <a:prstGeom prst="rect">
            <a:avLst/>
          </a:prstGeom>
        </p:spPr>
      </p:pic>
      <p:sp>
        <p:nvSpPr>
          <p:cNvPr id="5" name="Rectangle 4">
            <a:extLst>
              <a:ext uri="{FF2B5EF4-FFF2-40B4-BE49-F238E27FC236}">
                <a16:creationId xmlns:a16="http://schemas.microsoft.com/office/drawing/2014/main" id="{E56F04EE-72A0-DCC5-FC96-C6CF433AEC91}"/>
              </a:ext>
            </a:extLst>
          </p:cNvPr>
          <p:cNvSpPr/>
          <p:nvPr/>
        </p:nvSpPr>
        <p:spPr>
          <a:xfrm>
            <a:off x="3376613" y="0"/>
            <a:ext cx="5978881"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Jupiter meets Venus</a:t>
            </a:r>
          </a:p>
        </p:txBody>
      </p:sp>
    </p:spTree>
    <p:extLst>
      <p:ext uri="{BB962C8B-B14F-4D97-AF65-F5344CB8AC3E}">
        <p14:creationId xmlns:p14="http://schemas.microsoft.com/office/powerpoint/2010/main" val="1882233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31D8E-D6B8-978A-DA6F-C2B53826E2F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E609CD-7A04-80ED-B714-DFB191E84775}"/>
              </a:ext>
            </a:extLst>
          </p:cNvPr>
          <p:cNvPicPr>
            <a:picLocks noChangeAspect="1"/>
          </p:cNvPicPr>
          <p:nvPr/>
        </p:nvPicPr>
        <p:blipFill>
          <a:blip r:embed="rId2"/>
          <a:srcRect l="51123" t="13197" r="8851" b="34557"/>
          <a:stretch/>
        </p:blipFill>
        <p:spPr>
          <a:xfrm>
            <a:off x="345231" y="1082350"/>
            <a:ext cx="4879911" cy="3582956"/>
          </a:xfrm>
          <a:prstGeom prst="rect">
            <a:avLst/>
          </a:prstGeom>
        </p:spPr>
      </p:pic>
      <p:pic>
        <p:nvPicPr>
          <p:cNvPr id="6" name="Picture 5">
            <a:extLst>
              <a:ext uri="{FF2B5EF4-FFF2-40B4-BE49-F238E27FC236}">
                <a16:creationId xmlns:a16="http://schemas.microsoft.com/office/drawing/2014/main" id="{4A239AD0-E3C9-92B0-4085-983B0EEA9102}"/>
              </a:ext>
            </a:extLst>
          </p:cNvPr>
          <p:cNvPicPr>
            <a:picLocks noChangeAspect="1"/>
          </p:cNvPicPr>
          <p:nvPr/>
        </p:nvPicPr>
        <p:blipFill>
          <a:blip r:embed="rId3"/>
          <a:srcRect l="51276" t="14422" r="8699" b="26258"/>
          <a:stretch/>
        </p:blipFill>
        <p:spPr>
          <a:xfrm>
            <a:off x="5962261" y="317241"/>
            <a:ext cx="4879911" cy="4068148"/>
          </a:xfrm>
          <a:prstGeom prst="rect">
            <a:avLst/>
          </a:prstGeom>
        </p:spPr>
      </p:pic>
      <p:sp>
        <p:nvSpPr>
          <p:cNvPr id="7" name="TextBox 6">
            <a:extLst>
              <a:ext uri="{FF2B5EF4-FFF2-40B4-BE49-F238E27FC236}">
                <a16:creationId xmlns:a16="http://schemas.microsoft.com/office/drawing/2014/main" id="{4C83FDD1-5946-3475-C3BD-C26C3EB8BD37}"/>
              </a:ext>
            </a:extLst>
          </p:cNvPr>
          <p:cNvSpPr txBox="1"/>
          <p:nvPr/>
        </p:nvSpPr>
        <p:spPr>
          <a:xfrm>
            <a:off x="553616" y="4749281"/>
            <a:ext cx="11084767" cy="1754326"/>
          </a:xfrm>
          <a:prstGeom prst="rect">
            <a:avLst/>
          </a:prstGeom>
          <a:noFill/>
        </p:spPr>
        <p:txBody>
          <a:bodyPr wrap="square" rtlCol="0">
            <a:spAutoFit/>
          </a:bodyPr>
          <a:lstStyle/>
          <a:p>
            <a:pPr marL="285750" indent="-285750" algn="l">
              <a:buFont typeface="Arial" panose="020B0604020202020204" pitchFamily="34" charset="0"/>
              <a:buChar char="•"/>
            </a:pPr>
            <a:r>
              <a:rPr lang="en-GB" sz="1800" b="0" i="0" u="none" strike="noStrike" baseline="0" dirty="0">
                <a:solidFill>
                  <a:srgbClr val="493088"/>
                </a:solidFill>
                <a:latin typeface="Eurostile-Bol"/>
              </a:rPr>
              <a:t>S</a:t>
            </a:r>
            <a:r>
              <a:rPr lang="en-GB" sz="1800" b="0" i="0" u="none" strike="noStrike" baseline="0" dirty="0">
                <a:solidFill>
                  <a:srgbClr val="000000"/>
                </a:solidFill>
                <a:latin typeface="MinionPro-Regular" panose="02040503050306020203" pitchFamily="18" charset="0"/>
              </a:rPr>
              <a:t>aturn reaches opposition night 20/21 Sept. 2025 </a:t>
            </a:r>
            <a:r>
              <a:rPr lang="en-GB" sz="1800" b="0" i="0" u="none" strike="noStrike" baseline="0" dirty="0">
                <a:solidFill>
                  <a:srgbClr val="000000"/>
                </a:solidFill>
                <a:latin typeface="MinionPro-Regular" panose="02040503050306020203" pitchFamily="18" charset="0"/>
                <a:sym typeface="Wingdings" panose="05000000000000000000" pitchFamily="2" charset="2"/>
              </a:rPr>
              <a:t> </a:t>
            </a:r>
            <a:r>
              <a:rPr lang="en-GB" sz="1800" b="0" i="0" u="none" strike="noStrike" baseline="0" dirty="0">
                <a:solidFill>
                  <a:srgbClr val="000000"/>
                </a:solidFill>
                <a:latin typeface="MinionPro-Regular" panose="02040503050306020203" pitchFamily="18" charset="0"/>
              </a:rPr>
              <a:t>shines brightest</a:t>
            </a:r>
            <a:r>
              <a:rPr lang="en-GB" dirty="0">
                <a:solidFill>
                  <a:srgbClr val="000000"/>
                </a:solidFill>
                <a:latin typeface="MinionPro-Regular" panose="02040503050306020203" pitchFamily="18" charset="0"/>
              </a:rPr>
              <a:t>/</a:t>
            </a:r>
            <a:r>
              <a:rPr lang="en-GB" sz="1800" b="0" i="0" u="none" strike="noStrike" baseline="0" dirty="0">
                <a:solidFill>
                  <a:srgbClr val="000000"/>
                </a:solidFill>
                <a:latin typeface="MinionPro-Regular" panose="02040503050306020203" pitchFamily="18" charset="0"/>
              </a:rPr>
              <a:t>largest size</a:t>
            </a:r>
            <a:r>
              <a:rPr lang="en-GB" dirty="0">
                <a:solidFill>
                  <a:srgbClr val="000000"/>
                </a:solidFill>
                <a:latin typeface="MinionPro-Regular" panose="02040503050306020203" pitchFamily="18" charset="0"/>
              </a:rPr>
              <a:t>/</a:t>
            </a:r>
            <a:r>
              <a:rPr lang="en-GB" sz="1800" b="0" i="0" u="none" strike="noStrike" baseline="0" dirty="0">
                <a:solidFill>
                  <a:srgbClr val="000000"/>
                </a:solidFill>
                <a:latin typeface="MinionPro-Regular" panose="02040503050306020203" pitchFamily="18" charset="0"/>
              </a:rPr>
              <a:t>visible all night.</a:t>
            </a:r>
          </a:p>
          <a:p>
            <a:pPr marL="285750" indent="-285750" algn="l">
              <a:buFont typeface="Arial" panose="020B0604020202020204" pitchFamily="34" charset="0"/>
              <a:buChar char="•"/>
            </a:pPr>
            <a:r>
              <a:rPr lang="en-GB" sz="1800" b="0" i="0" u="none" strike="noStrike" baseline="0" dirty="0">
                <a:solidFill>
                  <a:srgbClr val="000000"/>
                </a:solidFill>
                <a:latin typeface="MinionPro-Regular" panose="02040503050306020203" pitchFamily="18" charset="0"/>
              </a:rPr>
              <a:t>Good views last for several months.</a:t>
            </a:r>
          </a:p>
          <a:p>
            <a:pPr marL="285750" indent="-285750" algn="l">
              <a:buFont typeface="Arial" panose="020B0604020202020204" pitchFamily="34" charset="0"/>
              <a:buChar char="•"/>
            </a:pPr>
            <a:r>
              <a:rPr lang="en-GB" dirty="0">
                <a:solidFill>
                  <a:srgbClr val="000000"/>
                </a:solidFill>
                <a:latin typeface="MinionPro-Regular" panose="02040503050306020203" pitchFamily="18" charset="0"/>
              </a:rPr>
              <a:t>Rings appear this year </a:t>
            </a:r>
            <a:r>
              <a:rPr lang="en-GB" sz="1800" b="0" i="0" u="none" strike="noStrike" baseline="0" dirty="0">
                <a:solidFill>
                  <a:srgbClr val="000000"/>
                </a:solidFill>
                <a:latin typeface="MinionPro-Regular" panose="02040503050306020203" pitchFamily="18" charset="0"/>
              </a:rPr>
              <a:t>as only thin line because they turned edge-on to Earth: Circles the Sun once every 29.4 years, and its axis tilts 27° to its orbital plane. During half of its orbit, the northern side of the planet and rings tip toward us. The other half finds the southern side inclined toward us. And twice each saturnian year, the rings tilt edge-on to Earth.</a:t>
            </a:r>
            <a:endParaRPr lang="en-GB" dirty="0"/>
          </a:p>
        </p:txBody>
      </p:sp>
      <p:sp>
        <p:nvSpPr>
          <p:cNvPr id="8" name="Rectangle 7">
            <a:extLst>
              <a:ext uri="{FF2B5EF4-FFF2-40B4-BE49-F238E27FC236}">
                <a16:creationId xmlns:a16="http://schemas.microsoft.com/office/drawing/2014/main" id="{4D4D3488-4D1B-D023-9D9A-ECBDDD95B78D}"/>
              </a:ext>
            </a:extLst>
          </p:cNvPr>
          <p:cNvSpPr/>
          <p:nvPr/>
        </p:nvSpPr>
        <p:spPr>
          <a:xfrm>
            <a:off x="1746281" y="75045"/>
            <a:ext cx="2077813"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Saturn</a:t>
            </a:r>
          </a:p>
        </p:txBody>
      </p:sp>
    </p:spTree>
    <p:extLst>
      <p:ext uri="{BB962C8B-B14F-4D97-AF65-F5344CB8AC3E}">
        <p14:creationId xmlns:p14="http://schemas.microsoft.com/office/powerpoint/2010/main" val="3997414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A901098-2025-5179-BF89-D90405A03DD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4E95FF9-A3EB-06C6-750B-22FB2969E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12192000" cy="4876800"/>
          </a:xfrm>
          <a:prstGeom prst="rect">
            <a:avLst/>
          </a:prstGeom>
        </p:spPr>
      </p:pic>
      <p:sp>
        <p:nvSpPr>
          <p:cNvPr id="6" name="TextBox 5">
            <a:extLst>
              <a:ext uri="{FF2B5EF4-FFF2-40B4-BE49-F238E27FC236}">
                <a16:creationId xmlns:a16="http://schemas.microsoft.com/office/drawing/2014/main" id="{ADEA1C52-D068-39F4-C6EB-495E3B2AF1D5}"/>
              </a:ext>
            </a:extLst>
          </p:cNvPr>
          <p:cNvSpPr txBox="1"/>
          <p:nvPr/>
        </p:nvSpPr>
        <p:spPr>
          <a:xfrm>
            <a:off x="542925" y="205770"/>
            <a:ext cx="12468650" cy="1569660"/>
          </a:xfrm>
          <a:prstGeom prst="rect">
            <a:avLst/>
          </a:prstGeom>
          <a:noFill/>
        </p:spPr>
        <p:txBody>
          <a:bodyPr wrap="square" rtlCol="0">
            <a:spAutoFit/>
          </a:bodyPr>
          <a:lstStyle/>
          <a:p>
            <a:r>
              <a:rPr lang="en-GB" sz="4800" b="0" i="0" dirty="0">
                <a:solidFill>
                  <a:schemeClr val="bg1"/>
                </a:solidFill>
                <a:effectLst/>
                <a:latin typeface="Playfair Display" panose="00000500000000000000" pitchFamily="2" charset="0"/>
              </a:rPr>
              <a:t>September 21 – Saturn at Opposition</a:t>
            </a:r>
          </a:p>
          <a:p>
            <a:endParaRPr lang="en-GB" sz="4800" dirty="0">
              <a:solidFill>
                <a:schemeClr val="bg1"/>
              </a:solidFill>
            </a:endParaRPr>
          </a:p>
        </p:txBody>
      </p:sp>
    </p:spTree>
    <p:extLst>
      <p:ext uri="{BB962C8B-B14F-4D97-AF65-F5344CB8AC3E}">
        <p14:creationId xmlns:p14="http://schemas.microsoft.com/office/powerpoint/2010/main" val="3659584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EF5A3-3E5C-D3DB-F34C-843DF6693B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AF54434-7342-792F-58AE-A1594A9280B6}"/>
              </a:ext>
            </a:extLst>
          </p:cNvPr>
          <p:cNvPicPr>
            <a:picLocks noChangeAspect="1"/>
          </p:cNvPicPr>
          <p:nvPr/>
        </p:nvPicPr>
        <p:blipFill>
          <a:blip r:embed="rId2"/>
          <a:srcRect l="21887" t="12789" r="22245" b="19183"/>
          <a:stretch/>
        </p:blipFill>
        <p:spPr>
          <a:xfrm>
            <a:off x="1194317" y="156895"/>
            <a:ext cx="9554547" cy="6544209"/>
          </a:xfrm>
          <a:prstGeom prst="rect">
            <a:avLst/>
          </a:prstGeom>
        </p:spPr>
      </p:pic>
    </p:spTree>
    <p:extLst>
      <p:ext uri="{BB962C8B-B14F-4D97-AF65-F5344CB8AC3E}">
        <p14:creationId xmlns:p14="http://schemas.microsoft.com/office/powerpoint/2010/main" val="2465768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B138A-3B26-F723-B690-250D68B82CFA}"/>
            </a:ext>
          </a:extLst>
        </p:cNvPr>
        <p:cNvGrpSpPr/>
        <p:nvPr/>
      </p:nvGrpSpPr>
      <p:grpSpPr>
        <a:xfrm>
          <a:off x="0" y="0"/>
          <a:ext cx="0" cy="0"/>
          <a:chOff x="0" y="0"/>
          <a:chExt cx="0" cy="0"/>
        </a:xfrm>
      </p:grpSpPr>
      <p:pic>
        <p:nvPicPr>
          <p:cNvPr id="2050" name="Picture 2" descr="Perseids Hero - Jay Huang via Flickr">
            <a:extLst>
              <a:ext uri="{FF2B5EF4-FFF2-40B4-BE49-F238E27FC236}">
                <a16:creationId xmlns:a16="http://schemas.microsoft.com/office/drawing/2014/main" id="{238A3D3B-A4CB-4C99-FD2C-5B8B56D73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198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A39F97-0FF1-4A54-1790-74BBD224EC78}"/>
              </a:ext>
            </a:extLst>
          </p:cNvPr>
          <p:cNvSpPr txBox="1"/>
          <p:nvPr/>
        </p:nvSpPr>
        <p:spPr>
          <a:xfrm>
            <a:off x="703295" y="306938"/>
            <a:ext cx="10950434" cy="1323439"/>
          </a:xfrm>
          <a:prstGeom prst="rect">
            <a:avLst/>
          </a:prstGeom>
          <a:noFill/>
        </p:spPr>
        <p:txBody>
          <a:bodyPr wrap="none" rtlCol="0">
            <a:spAutoFit/>
          </a:bodyPr>
          <a:lstStyle/>
          <a:p>
            <a:r>
              <a:rPr lang="en-GB" sz="4000" b="0" i="0" dirty="0">
                <a:solidFill>
                  <a:schemeClr val="bg1"/>
                </a:solidFill>
                <a:effectLst/>
                <a:latin typeface="Playfair Display" panose="00000500000000000000" pitchFamily="2" charset="0"/>
              </a:rPr>
              <a:t>August 12 – Peak of the Perseid Meteor Shower</a:t>
            </a:r>
          </a:p>
          <a:p>
            <a:endParaRPr lang="en-GB" sz="4000" dirty="0">
              <a:solidFill>
                <a:schemeClr val="bg1"/>
              </a:solidFill>
            </a:endParaRPr>
          </a:p>
        </p:txBody>
      </p:sp>
    </p:spTree>
    <p:extLst>
      <p:ext uri="{BB962C8B-B14F-4D97-AF65-F5344CB8AC3E}">
        <p14:creationId xmlns:p14="http://schemas.microsoft.com/office/powerpoint/2010/main" val="3683218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a:extLst>
            <a:ext uri="{FF2B5EF4-FFF2-40B4-BE49-F238E27FC236}">
              <a16:creationId xmlns:a16="http://schemas.microsoft.com/office/drawing/2014/main" id="{E95F01D9-049D-8FF8-DFCC-64D6941A81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AEFC133-989B-EB3D-2F64-BEF0A23D1113}"/>
              </a:ext>
            </a:extLst>
          </p:cNvPr>
          <p:cNvPicPr>
            <a:picLocks noChangeAspect="1"/>
          </p:cNvPicPr>
          <p:nvPr/>
        </p:nvPicPr>
        <p:blipFill>
          <a:blip r:embed="rId2"/>
          <a:srcRect l="14235" t="16462" r="48648" b="9932"/>
          <a:stretch/>
        </p:blipFill>
        <p:spPr>
          <a:xfrm>
            <a:off x="5985839" y="167951"/>
            <a:ext cx="5780064" cy="6447453"/>
          </a:xfrm>
          <a:prstGeom prst="rect">
            <a:avLst/>
          </a:prstGeom>
        </p:spPr>
      </p:pic>
      <p:sp>
        <p:nvSpPr>
          <p:cNvPr id="4" name="Rectangle 3">
            <a:extLst>
              <a:ext uri="{FF2B5EF4-FFF2-40B4-BE49-F238E27FC236}">
                <a16:creationId xmlns:a16="http://schemas.microsoft.com/office/drawing/2014/main" id="{74FE0063-9A2B-BB6B-C5ED-54A077AEE5C2}"/>
              </a:ext>
            </a:extLst>
          </p:cNvPr>
          <p:cNvSpPr/>
          <p:nvPr/>
        </p:nvSpPr>
        <p:spPr>
          <a:xfrm>
            <a:off x="678023" y="2705725"/>
            <a:ext cx="4117911" cy="1446550"/>
          </a:xfrm>
          <a:prstGeom prst="rect">
            <a:avLst/>
          </a:prstGeom>
          <a:noFill/>
        </p:spPr>
        <p:txBody>
          <a:bodyPr wrap="square" lIns="91440" tIns="45720" rIns="91440" bIns="45720">
            <a:spAutoFit/>
          </a:bodyPr>
          <a:lstStyle/>
          <a:p>
            <a:pPr algn="ctr"/>
            <a:r>
              <a:rPr lang="en-US" sz="4400" b="1" cap="none" spc="0" dirty="0">
                <a:ln w="6600">
                  <a:solidFill>
                    <a:schemeClr val="accent2"/>
                  </a:solidFill>
                  <a:prstDash val="solid"/>
                </a:ln>
                <a:solidFill>
                  <a:srgbClr val="FFFFFF"/>
                </a:solidFill>
                <a:effectLst>
                  <a:outerShdw dist="38100" dir="2700000" algn="tl" rotWithShape="0">
                    <a:schemeClr val="accent2"/>
                  </a:outerShdw>
                </a:effectLst>
              </a:rPr>
              <a:t>Current three brightest comets</a:t>
            </a:r>
          </a:p>
        </p:txBody>
      </p:sp>
    </p:spTree>
    <p:extLst>
      <p:ext uri="{BB962C8B-B14F-4D97-AF65-F5344CB8AC3E}">
        <p14:creationId xmlns:p14="http://schemas.microsoft.com/office/powerpoint/2010/main" val="1173035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DEC2"/>
        </a:solidFill>
        <a:effectLst/>
      </p:bgPr>
    </p:bg>
    <p:spTree>
      <p:nvGrpSpPr>
        <p:cNvPr id="1" name="">
          <a:extLst>
            <a:ext uri="{FF2B5EF4-FFF2-40B4-BE49-F238E27FC236}">
              <a16:creationId xmlns:a16="http://schemas.microsoft.com/office/drawing/2014/main" id="{41EC8B7D-9E8F-9A68-01CF-79AD27A7A8F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C53DAE2-A417-295C-6B44-A16D73716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638" y="0"/>
            <a:ext cx="9890362" cy="6858000"/>
          </a:xfrm>
          <a:prstGeom prst="rect">
            <a:avLst/>
          </a:prstGeom>
        </p:spPr>
      </p:pic>
      <p:sp>
        <p:nvSpPr>
          <p:cNvPr id="3" name="TextBox 2">
            <a:extLst>
              <a:ext uri="{FF2B5EF4-FFF2-40B4-BE49-F238E27FC236}">
                <a16:creationId xmlns:a16="http://schemas.microsoft.com/office/drawing/2014/main" id="{F349299E-049C-E0BE-99C8-F1F71F0F06A2}"/>
              </a:ext>
            </a:extLst>
          </p:cNvPr>
          <p:cNvSpPr txBox="1"/>
          <p:nvPr/>
        </p:nvSpPr>
        <p:spPr>
          <a:xfrm>
            <a:off x="184826" y="3520034"/>
            <a:ext cx="6848272" cy="3139321"/>
          </a:xfrm>
          <a:prstGeom prst="rect">
            <a:avLst/>
          </a:prstGeom>
          <a:noFill/>
          <a:ln>
            <a:noFill/>
          </a:ln>
        </p:spPr>
        <p:txBody>
          <a:bodyPr wrap="square" rtlCol="0">
            <a:spAutoFit/>
          </a:bodyPr>
          <a:lstStyle/>
          <a:p>
            <a:pPr marL="285750" indent="-285750" algn="l">
              <a:buFont typeface="Arial" panose="020B0604020202020204" pitchFamily="34" charset="0"/>
              <a:buChar char="•"/>
            </a:pPr>
            <a:r>
              <a:rPr lang="en-GB" sz="1800" b="0" i="0" u="none" strike="noStrike" baseline="0" dirty="0">
                <a:solidFill>
                  <a:srgbClr val="002060"/>
                </a:solidFill>
                <a:latin typeface="MinionPro-Regular" panose="02040503050306020203" pitchFamily="18" charset="0"/>
              </a:rPr>
              <a:t>Current solar cycle peaks mid-2025.</a:t>
            </a:r>
          </a:p>
          <a:p>
            <a:pPr marL="285750" indent="-285750" algn="l">
              <a:buFont typeface="Arial" panose="020B0604020202020204" pitchFamily="34" charset="0"/>
              <a:buChar char="•"/>
            </a:pPr>
            <a:r>
              <a:rPr lang="en-GB" dirty="0">
                <a:solidFill>
                  <a:srgbClr val="002060"/>
                </a:solidFill>
                <a:latin typeface="MinionPro-Regular" panose="02040503050306020203" pitchFamily="18" charset="0"/>
              </a:rPr>
              <a:t>Take precautions viewing Sun: Properly fitting filters, cover other optics such as finders, ask for help.</a:t>
            </a:r>
          </a:p>
          <a:p>
            <a:pPr marL="285750" indent="-285750" algn="l">
              <a:buFont typeface="Arial" panose="020B0604020202020204" pitchFamily="34" charset="0"/>
              <a:buChar char="•"/>
            </a:pPr>
            <a:r>
              <a:rPr lang="en-GB" dirty="0">
                <a:solidFill>
                  <a:srgbClr val="002060"/>
                </a:solidFill>
                <a:latin typeface="MinionPro-Regular" panose="02040503050306020203" pitchFamily="18" charset="0"/>
              </a:rPr>
              <a:t>SUNSPOTS: D</a:t>
            </a:r>
            <a:r>
              <a:rPr lang="en-GB" sz="1800" b="0" i="0" u="none" strike="noStrike" baseline="0" dirty="0">
                <a:solidFill>
                  <a:srgbClr val="002060"/>
                </a:solidFill>
                <a:latin typeface="MinionPro-Regular" panose="02040503050306020203" pitchFamily="18" charset="0"/>
              </a:rPr>
              <a:t>ark blemishes that arise when strong magnetic fields near the Sun’s surface, or photosphere, restrict heat flowing from interior. The surface cools by few thousand degrees </a:t>
            </a:r>
            <a:r>
              <a:rPr lang="en-GB" sz="1800" b="0" i="0" u="none" strike="noStrike" baseline="0" dirty="0">
                <a:solidFill>
                  <a:srgbClr val="002060"/>
                </a:solidFill>
                <a:latin typeface="MinionPro-Regular" panose="02040503050306020203" pitchFamily="18" charset="0"/>
                <a:sym typeface="Wingdings" panose="05000000000000000000" pitchFamily="2" charset="2"/>
              </a:rPr>
              <a:t></a:t>
            </a:r>
            <a:r>
              <a:rPr lang="en-GB" sz="1800" b="0" i="0" u="none" strike="noStrike" baseline="0" dirty="0">
                <a:solidFill>
                  <a:srgbClr val="002060"/>
                </a:solidFill>
                <a:latin typeface="MinionPro-Regular" panose="02040503050306020203" pitchFamily="18" charset="0"/>
              </a:rPr>
              <a:t> area doesn’t radiate as much light as surroundings. Sunspot near solar equator takes 27 days to return to same location = combination of Sun’s 25-day rotation rate + Earth’s orbital motion.</a:t>
            </a:r>
          </a:p>
          <a:p>
            <a:pPr marL="285750" indent="-285750" algn="l">
              <a:buFont typeface="Arial" panose="020B0604020202020204" pitchFamily="34" charset="0"/>
              <a:buChar char="•"/>
            </a:pPr>
            <a:r>
              <a:rPr lang="en-GB" dirty="0">
                <a:solidFill>
                  <a:srgbClr val="002060"/>
                </a:solidFill>
                <a:latin typeface="MinionPro-Regular" panose="02040503050306020203" pitchFamily="18" charset="0"/>
              </a:rPr>
              <a:t>GRANULATION:</a:t>
            </a:r>
            <a:r>
              <a:rPr lang="en-GB" sz="1800" b="0" i="0" u="none" strike="noStrike" baseline="0" dirty="0">
                <a:solidFill>
                  <a:srgbClr val="002060"/>
                </a:solidFill>
                <a:latin typeface="MinionPro-Regular" panose="02040503050306020203" pitchFamily="18" charset="0"/>
              </a:rPr>
              <a:t> Rice-grain pattern of convection cells in photosphere.</a:t>
            </a:r>
            <a:endParaRPr lang="en-GB" dirty="0">
              <a:solidFill>
                <a:srgbClr val="002060"/>
              </a:solidFill>
            </a:endParaRPr>
          </a:p>
        </p:txBody>
      </p:sp>
      <p:sp>
        <p:nvSpPr>
          <p:cNvPr id="4" name="Rectangle 3">
            <a:extLst>
              <a:ext uri="{FF2B5EF4-FFF2-40B4-BE49-F238E27FC236}">
                <a16:creationId xmlns:a16="http://schemas.microsoft.com/office/drawing/2014/main" id="{CB3F726B-017C-AB11-B4A9-730DA6D0B6F4}"/>
              </a:ext>
            </a:extLst>
          </p:cNvPr>
          <p:cNvSpPr/>
          <p:nvPr/>
        </p:nvSpPr>
        <p:spPr>
          <a:xfrm>
            <a:off x="970908" y="74845"/>
            <a:ext cx="1255473"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Sun</a:t>
            </a:r>
          </a:p>
        </p:txBody>
      </p:sp>
    </p:spTree>
    <p:extLst>
      <p:ext uri="{BB962C8B-B14F-4D97-AF65-F5344CB8AC3E}">
        <p14:creationId xmlns:p14="http://schemas.microsoft.com/office/powerpoint/2010/main" val="1258796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BC7E3"/>
        </a:solidFill>
        <a:effectLst/>
      </p:bgPr>
    </p:bg>
    <p:spTree>
      <p:nvGrpSpPr>
        <p:cNvPr id="1" name="">
          <a:extLst>
            <a:ext uri="{FF2B5EF4-FFF2-40B4-BE49-F238E27FC236}">
              <a16:creationId xmlns:a16="http://schemas.microsoft.com/office/drawing/2014/main" id="{686A1663-6F04-FD54-2B76-3A0C4E34FC19}"/>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B567488D-6482-FF79-B139-F88F347BF8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18" b="7463"/>
          <a:stretch/>
        </p:blipFill>
        <p:spPr bwMode="auto">
          <a:xfrm>
            <a:off x="744894" y="-4740"/>
            <a:ext cx="10702212" cy="6862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706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10318"/>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B808A23-7FA2-1FD7-205C-D178A3F68E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738"/>
            <a:ext cx="12192000" cy="648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017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0318"/>
        </a:solidFill>
        <a:effectLst/>
      </p:bgPr>
    </p:bg>
    <p:spTree>
      <p:nvGrpSpPr>
        <p:cNvPr id="1" name="">
          <a:extLst>
            <a:ext uri="{FF2B5EF4-FFF2-40B4-BE49-F238E27FC236}">
              <a16:creationId xmlns:a16="http://schemas.microsoft.com/office/drawing/2014/main" id="{06412CC2-85B9-4AE2-61F1-DFDA3158EF93}"/>
            </a:ext>
          </a:extLst>
        </p:cNvPr>
        <p:cNvGrpSpPr/>
        <p:nvPr/>
      </p:nvGrpSpPr>
      <p:grpSpPr>
        <a:xfrm>
          <a:off x="0" y="0"/>
          <a:ext cx="0" cy="0"/>
          <a:chOff x="0" y="0"/>
          <a:chExt cx="0" cy="0"/>
        </a:xfrm>
      </p:grpSpPr>
      <p:pic>
        <p:nvPicPr>
          <p:cNvPr id="1026" name="Picture 2" descr="2024 Night Sky - New Moons">
            <a:extLst>
              <a:ext uri="{FF2B5EF4-FFF2-40B4-BE49-F238E27FC236}">
                <a16:creationId xmlns:a16="http://schemas.microsoft.com/office/drawing/2014/main" id="{44A49215-4850-86B3-D688-0AC9094104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24"/>
          <a:stretch/>
        </p:blipFill>
        <p:spPr bwMode="auto">
          <a:xfrm>
            <a:off x="213826" y="159787"/>
            <a:ext cx="9294068" cy="4000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981C4E-EFCC-B4D0-A13B-EA4DAC700DBA}"/>
              </a:ext>
            </a:extLst>
          </p:cNvPr>
          <p:cNvSpPr txBox="1"/>
          <p:nvPr/>
        </p:nvSpPr>
        <p:spPr>
          <a:xfrm>
            <a:off x="10030408" y="1726162"/>
            <a:ext cx="1698171" cy="3665106"/>
          </a:xfrm>
          <a:prstGeom prst="rect">
            <a:avLst/>
          </a:prstGeom>
          <a:noFill/>
        </p:spPr>
        <p:txBody>
          <a:bodyPr wrap="square" rtlCol="0">
            <a:spAutoFit/>
          </a:bodyPr>
          <a:lstStyle/>
          <a:p>
            <a:pPr algn="l">
              <a:lnSpc>
                <a:spcPts val="2025"/>
              </a:lnSpc>
              <a:spcAft>
                <a:spcPts val="1125"/>
              </a:spcAft>
              <a:buFont typeface="Arial" panose="020B0604020202020204" pitchFamily="34" charset="0"/>
              <a:buChar char="•"/>
            </a:pPr>
            <a:r>
              <a:rPr lang="en-GB" b="0" i="0" dirty="0">
                <a:solidFill>
                  <a:schemeClr val="bg1"/>
                </a:solidFill>
                <a:effectLst/>
                <a:latin typeface="Open Sans" panose="020B0606030504020204" pitchFamily="34" charset="0"/>
              </a:rPr>
              <a:t>June 25</a:t>
            </a:r>
          </a:p>
          <a:p>
            <a:pPr algn="l">
              <a:lnSpc>
                <a:spcPts val="2025"/>
              </a:lnSpc>
              <a:spcAft>
                <a:spcPts val="1125"/>
              </a:spcAft>
              <a:buFont typeface="Arial" panose="020B0604020202020204" pitchFamily="34" charset="0"/>
              <a:buChar char="•"/>
            </a:pPr>
            <a:r>
              <a:rPr lang="en-GB" b="0" i="0" dirty="0">
                <a:solidFill>
                  <a:schemeClr val="bg1"/>
                </a:solidFill>
                <a:effectLst/>
                <a:latin typeface="Open Sans" panose="020B0606030504020204" pitchFamily="34" charset="0"/>
              </a:rPr>
              <a:t>July 24</a:t>
            </a:r>
          </a:p>
          <a:p>
            <a:pPr algn="l">
              <a:lnSpc>
                <a:spcPts val="2025"/>
              </a:lnSpc>
              <a:spcAft>
                <a:spcPts val="1125"/>
              </a:spcAft>
              <a:buFont typeface="Arial" panose="020B0604020202020204" pitchFamily="34" charset="0"/>
              <a:buChar char="•"/>
            </a:pPr>
            <a:r>
              <a:rPr lang="en-GB" b="0" i="0" dirty="0">
                <a:solidFill>
                  <a:schemeClr val="bg1"/>
                </a:solidFill>
                <a:effectLst/>
                <a:latin typeface="Open Sans" panose="020B0606030504020204" pitchFamily="34" charset="0"/>
              </a:rPr>
              <a:t>August 23</a:t>
            </a:r>
          </a:p>
          <a:p>
            <a:pPr algn="l">
              <a:lnSpc>
                <a:spcPts val="2025"/>
              </a:lnSpc>
              <a:spcAft>
                <a:spcPts val="1125"/>
              </a:spcAft>
              <a:buFont typeface="Arial" panose="020B0604020202020204" pitchFamily="34" charset="0"/>
              <a:buChar char="•"/>
            </a:pPr>
            <a:r>
              <a:rPr lang="en-GB" b="0" i="0" dirty="0">
                <a:solidFill>
                  <a:schemeClr val="bg1"/>
                </a:solidFill>
                <a:effectLst/>
                <a:latin typeface="Open Sans" panose="020B0606030504020204" pitchFamily="34" charset="0"/>
              </a:rPr>
              <a:t>September 21</a:t>
            </a:r>
          </a:p>
          <a:p>
            <a:pPr algn="l">
              <a:lnSpc>
                <a:spcPts val="2025"/>
              </a:lnSpc>
              <a:spcAft>
                <a:spcPts val="1125"/>
              </a:spcAft>
              <a:buFont typeface="Arial" panose="020B0604020202020204" pitchFamily="34" charset="0"/>
              <a:buChar char="•"/>
            </a:pPr>
            <a:r>
              <a:rPr lang="en-GB" b="0" i="0" dirty="0">
                <a:solidFill>
                  <a:schemeClr val="bg1"/>
                </a:solidFill>
                <a:effectLst/>
                <a:latin typeface="Open Sans" panose="020B0606030504020204" pitchFamily="34" charset="0"/>
              </a:rPr>
              <a:t>October 21</a:t>
            </a:r>
          </a:p>
          <a:p>
            <a:pPr algn="l">
              <a:lnSpc>
                <a:spcPts val="2025"/>
              </a:lnSpc>
              <a:spcAft>
                <a:spcPts val="1125"/>
              </a:spcAft>
              <a:buFont typeface="Arial" panose="020B0604020202020204" pitchFamily="34" charset="0"/>
              <a:buChar char="•"/>
            </a:pPr>
            <a:r>
              <a:rPr lang="en-GB" b="0" i="0" dirty="0">
                <a:solidFill>
                  <a:schemeClr val="bg1"/>
                </a:solidFill>
                <a:effectLst/>
                <a:latin typeface="Open Sans" panose="020B0606030504020204" pitchFamily="34" charset="0"/>
              </a:rPr>
              <a:t>November 20</a:t>
            </a:r>
          </a:p>
          <a:p>
            <a:pPr algn="l">
              <a:lnSpc>
                <a:spcPts val="2025"/>
              </a:lnSpc>
              <a:spcAft>
                <a:spcPts val="1125"/>
              </a:spcAft>
              <a:buFont typeface="Arial" panose="020B0604020202020204" pitchFamily="34" charset="0"/>
              <a:buChar char="•"/>
            </a:pPr>
            <a:r>
              <a:rPr lang="en-GB" b="0" i="0" dirty="0">
                <a:solidFill>
                  <a:schemeClr val="bg1"/>
                </a:solidFill>
                <a:effectLst/>
                <a:latin typeface="Open Sans" panose="020B0606030504020204" pitchFamily="34" charset="0"/>
              </a:rPr>
              <a:t>December 19</a:t>
            </a:r>
          </a:p>
          <a:p>
            <a:endParaRPr lang="en-GB" dirty="0">
              <a:solidFill>
                <a:schemeClr val="bg1"/>
              </a:solidFill>
            </a:endParaRPr>
          </a:p>
        </p:txBody>
      </p:sp>
      <p:sp>
        <p:nvSpPr>
          <p:cNvPr id="3" name="Rectangle 2">
            <a:extLst>
              <a:ext uri="{FF2B5EF4-FFF2-40B4-BE49-F238E27FC236}">
                <a16:creationId xmlns:a16="http://schemas.microsoft.com/office/drawing/2014/main" id="{A11713C3-EEFE-7762-FBE3-907450CB7A25}"/>
              </a:ext>
            </a:extLst>
          </p:cNvPr>
          <p:cNvSpPr/>
          <p:nvPr/>
        </p:nvSpPr>
        <p:spPr>
          <a:xfrm>
            <a:off x="965131" y="4805466"/>
            <a:ext cx="8022389" cy="923330"/>
          </a:xfrm>
          <a:prstGeom prst="rect">
            <a:avLst/>
          </a:prstGeom>
          <a:noFill/>
        </p:spPr>
        <p:txBody>
          <a:bodyPr wrap="none" lIns="91440" tIns="45720" rIns="91440" bIns="45720">
            <a:spAutoFit/>
          </a:bodyPr>
          <a:lstStyle/>
          <a:p>
            <a:pPr algn="ctr"/>
            <a:r>
              <a:rPr lang="en-US" sz="5400" b="1" i="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New Moons for rest of year</a:t>
            </a:r>
          </a:p>
        </p:txBody>
      </p:sp>
    </p:spTree>
    <p:extLst>
      <p:ext uri="{BB962C8B-B14F-4D97-AF65-F5344CB8AC3E}">
        <p14:creationId xmlns:p14="http://schemas.microsoft.com/office/powerpoint/2010/main" val="1570501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EEC61-9327-939E-ADA9-A6EF2703202A}"/>
            </a:ext>
          </a:extLst>
        </p:cNvPr>
        <p:cNvGrpSpPr/>
        <p:nvPr/>
      </p:nvGrpSpPr>
      <p:grpSpPr>
        <a:xfrm>
          <a:off x="0" y="0"/>
          <a:ext cx="0" cy="0"/>
          <a:chOff x="0" y="0"/>
          <a:chExt cx="0" cy="0"/>
        </a:xfrm>
      </p:grpSpPr>
      <p:pic>
        <p:nvPicPr>
          <p:cNvPr id="3074" name="Picture 2" descr="Stargazing in Texas - Lunar Eclipse">
            <a:extLst>
              <a:ext uri="{FF2B5EF4-FFF2-40B4-BE49-F238E27FC236}">
                <a16:creationId xmlns:a16="http://schemas.microsoft.com/office/drawing/2014/main" id="{23E81D1D-7F57-AB1A-51F9-0C022CA2B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017"/>
            <a:ext cx="12276753" cy="81885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47533D-121B-1774-991E-B7E7CA6DB972}"/>
              </a:ext>
            </a:extLst>
          </p:cNvPr>
          <p:cNvSpPr txBox="1"/>
          <p:nvPr/>
        </p:nvSpPr>
        <p:spPr>
          <a:xfrm>
            <a:off x="573444" y="5103674"/>
            <a:ext cx="10891123" cy="1754326"/>
          </a:xfrm>
          <a:prstGeom prst="rect">
            <a:avLst/>
          </a:prstGeom>
          <a:noFill/>
        </p:spPr>
        <p:txBody>
          <a:bodyPr wrap="none" rtlCol="0">
            <a:spAutoFit/>
          </a:bodyPr>
          <a:lstStyle/>
          <a:p>
            <a:r>
              <a:rPr lang="en-GB" sz="3600" b="0" i="0" dirty="0">
                <a:solidFill>
                  <a:schemeClr val="bg1"/>
                </a:solidFill>
                <a:effectLst/>
                <a:latin typeface="Playfair Display" panose="00000500000000000000" pitchFamily="2" charset="0"/>
              </a:rPr>
              <a:t>September 7 – Total Lunar Eclipse over Everywhere</a:t>
            </a:r>
          </a:p>
          <a:p>
            <a:r>
              <a:rPr lang="en-GB" sz="3600" b="0" i="0" dirty="0">
                <a:solidFill>
                  <a:schemeClr val="bg1"/>
                </a:solidFill>
                <a:effectLst/>
                <a:latin typeface="Playfair Display" panose="00000500000000000000" pitchFamily="2" charset="0"/>
              </a:rPr>
              <a:t>BUT the Americas</a:t>
            </a:r>
          </a:p>
          <a:p>
            <a:endParaRPr lang="en-GB" sz="3600" dirty="0">
              <a:solidFill>
                <a:schemeClr val="bg1"/>
              </a:solidFill>
            </a:endParaRPr>
          </a:p>
        </p:txBody>
      </p:sp>
    </p:spTree>
    <p:extLst>
      <p:ext uri="{BB962C8B-B14F-4D97-AF65-F5344CB8AC3E}">
        <p14:creationId xmlns:p14="http://schemas.microsoft.com/office/powerpoint/2010/main" val="2866322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CB74F7-44D1-A72F-6AE4-8B5E1B1A0EF0}"/>
              </a:ext>
            </a:extLst>
          </p:cNvPr>
          <p:cNvPicPr>
            <a:picLocks noChangeAspect="1"/>
          </p:cNvPicPr>
          <p:nvPr/>
        </p:nvPicPr>
        <p:blipFill>
          <a:blip r:embed="rId2"/>
          <a:srcRect l="20664" t="7619" r="20943" b="9796"/>
          <a:stretch/>
        </p:blipFill>
        <p:spPr>
          <a:xfrm>
            <a:off x="1847461" y="125804"/>
            <a:ext cx="8304245" cy="6606391"/>
          </a:xfrm>
          <a:prstGeom prst="rect">
            <a:avLst/>
          </a:prstGeom>
        </p:spPr>
      </p:pic>
      <p:sp>
        <p:nvSpPr>
          <p:cNvPr id="6" name="Rectangle 5">
            <a:extLst>
              <a:ext uri="{FF2B5EF4-FFF2-40B4-BE49-F238E27FC236}">
                <a16:creationId xmlns:a16="http://schemas.microsoft.com/office/drawing/2014/main" id="{F5A913D5-D21F-7EC0-F9AE-352FD768AE51}"/>
              </a:ext>
            </a:extLst>
          </p:cNvPr>
          <p:cNvSpPr/>
          <p:nvPr/>
        </p:nvSpPr>
        <p:spPr>
          <a:xfrm>
            <a:off x="1127205" y="125804"/>
            <a:ext cx="9321783"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The Plants during Summer 2025</a:t>
            </a:r>
          </a:p>
        </p:txBody>
      </p:sp>
    </p:spTree>
    <p:extLst>
      <p:ext uri="{BB962C8B-B14F-4D97-AF65-F5344CB8AC3E}">
        <p14:creationId xmlns:p14="http://schemas.microsoft.com/office/powerpoint/2010/main" val="2193477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600C9-986D-C59B-B94C-24508BBDC8B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F40278D-FA24-9C55-BB7F-371A8FC1088E}"/>
              </a:ext>
            </a:extLst>
          </p:cNvPr>
          <p:cNvPicPr>
            <a:picLocks noChangeAspect="1"/>
          </p:cNvPicPr>
          <p:nvPr/>
        </p:nvPicPr>
        <p:blipFill>
          <a:blip r:embed="rId2"/>
          <a:srcRect l="66198" t="46171" r="20943" b="27586"/>
          <a:stretch/>
        </p:blipFill>
        <p:spPr>
          <a:xfrm>
            <a:off x="6096000" y="853745"/>
            <a:ext cx="5147389" cy="5908990"/>
          </a:xfrm>
          <a:prstGeom prst="rect">
            <a:avLst/>
          </a:prstGeom>
        </p:spPr>
      </p:pic>
      <p:pic>
        <p:nvPicPr>
          <p:cNvPr id="4" name="Picture 3">
            <a:extLst>
              <a:ext uri="{FF2B5EF4-FFF2-40B4-BE49-F238E27FC236}">
                <a16:creationId xmlns:a16="http://schemas.microsoft.com/office/drawing/2014/main" id="{7658E67B-5702-B450-8294-6EBFE23B1B38}"/>
              </a:ext>
            </a:extLst>
          </p:cNvPr>
          <p:cNvPicPr>
            <a:picLocks noChangeAspect="1"/>
          </p:cNvPicPr>
          <p:nvPr/>
        </p:nvPicPr>
        <p:blipFill>
          <a:blip r:embed="rId2"/>
          <a:srcRect l="20664" t="29374" r="67986" b="39016"/>
          <a:stretch/>
        </p:blipFill>
        <p:spPr>
          <a:xfrm>
            <a:off x="1184988" y="863082"/>
            <a:ext cx="3760237" cy="5890316"/>
          </a:xfrm>
          <a:prstGeom prst="rect">
            <a:avLst/>
          </a:prstGeom>
        </p:spPr>
      </p:pic>
      <p:sp>
        <p:nvSpPr>
          <p:cNvPr id="5" name="Rectangle 4">
            <a:extLst>
              <a:ext uri="{FF2B5EF4-FFF2-40B4-BE49-F238E27FC236}">
                <a16:creationId xmlns:a16="http://schemas.microsoft.com/office/drawing/2014/main" id="{13A8B301-965B-0DB5-7924-616A2080E8E4}"/>
              </a:ext>
            </a:extLst>
          </p:cNvPr>
          <p:cNvSpPr/>
          <p:nvPr/>
        </p:nvSpPr>
        <p:spPr>
          <a:xfrm>
            <a:off x="2778745" y="-69585"/>
            <a:ext cx="6634509"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Main planetary events</a:t>
            </a:r>
          </a:p>
        </p:txBody>
      </p:sp>
    </p:spTree>
    <p:extLst>
      <p:ext uri="{BB962C8B-B14F-4D97-AF65-F5344CB8AC3E}">
        <p14:creationId xmlns:p14="http://schemas.microsoft.com/office/powerpoint/2010/main" val="4931947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385</Words>
  <Application>Microsoft Office PowerPoint</Application>
  <PresentationFormat>Widescreen</PresentationFormat>
  <Paragraphs>45</Paragraphs>
  <Slides>26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Eurostile-Bol</vt:lpstr>
      <vt:lpstr>MinionPro-Regular</vt:lpstr>
      <vt:lpstr>Open Sans</vt:lpstr>
      <vt:lpstr>Playfair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Thornett</dc:creator>
  <cp:lastModifiedBy>Andrew Thornett</cp:lastModifiedBy>
  <cp:revision>11</cp:revision>
  <dcterms:created xsi:type="dcterms:W3CDTF">2025-05-16T19:37:34Z</dcterms:created>
  <dcterms:modified xsi:type="dcterms:W3CDTF">2025-05-25T14:29:08Z</dcterms:modified>
</cp:coreProperties>
</file>