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9" r:id="rId5"/>
    <p:sldId id="258" r:id="rId6"/>
    <p:sldId id="264" r:id="rId7"/>
    <p:sldId id="261" r:id="rId8"/>
    <p:sldId id="262" r:id="rId9"/>
    <p:sldId id="260" r:id="rId1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512D-7AC5-0013-C2DC-CE5C0EF47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CA1FC-4963-828D-6EAD-CA00C4A5E4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8890-820C-3580-6DBE-8D45B9365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5F6EE-61F8-0AC6-2B15-331A6A32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7918-B4A1-B63D-96F5-9CE8AC67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5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C7BB-75FF-5507-8545-D58B9984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35D2E-152E-E91D-81C5-D04A1E821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F39C-0BB8-5F7F-FF6F-7A770788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445AE-78E0-9978-C4EA-F2FE95A7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EEDE9-A127-EFDD-F72C-FD217BE2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43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715B85-245D-0DC4-E323-80A1FC76D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77920-B3DD-A063-4D91-F6A712C29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78C26-EF32-A538-A254-DDB6222C4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2A17A-5EE5-04E5-5514-FE4FE46B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734A0-7517-BE2E-E441-11EB33CB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0D8A-5C0E-4A23-8B47-43F9BCAF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09B7-ED93-ECE1-C522-B3BC845EC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723D1-B99E-DD29-42B3-3FD05B6F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BA3D-2003-4BCD-A97F-4B979E70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4B4D2-5C8F-25CE-DB5B-E6046261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01395-B826-4049-2676-D5BCCA0C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6F127-C3B9-B051-D344-78D6988E7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274F6-FC44-554D-32BA-A1902CE57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86300-DB0C-F2E6-DD24-8808B49D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A0627-C3B0-FA40-F9AC-08F4DE00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38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4B7A0-BD56-9C7B-AD74-042275B7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52575-D551-757E-3359-FCA609488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B7F5E-109A-37BB-F288-223917F94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C54BB-0BBD-A3BC-D1C4-AA828D06E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3ED66-FF4E-9A0A-C83E-299F8691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36E9-7E39-4468-FCC7-858F1EBF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00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63A31-5DB1-26C2-9508-64B0BE2F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90051-8D4C-982C-D15B-F1FCF1118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7AD4B-5F35-D571-907B-DFC176206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79D61-9C61-64C2-CFE5-C151E7CE6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2047B-A64F-3583-E648-1BF83407C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9790D-B342-0C73-DE04-2E335FBC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F50CAC-27E2-BFFF-09C0-F2258A1F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9C356-B7A8-BA55-4B7C-2FD2417D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03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77B3-3DB1-2943-B88D-25E6A4271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4EAB4-8FE0-3ADF-431C-381808E6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AD713-315C-55F4-BE99-0AFCA3F26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161AF6-042D-7DEE-18D2-C261AA6D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44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56B55-9672-15D8-A634-6D8025A6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8EE4F-DE04-B814-B135-A24D82DA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08D45-B9B3-70E4-4C93-3BD54761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6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ED39-C3F5-39DB-CA66-70BF47CB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70CBB-8D9B-065E-04DB-F08C12A6A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90B8D-ADBC-5854-241A-CC4EBDA56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6591-3244-E511-A670-D5CDB0CB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6A764-4076-F792-F6DD-6AC03BF1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C9E39-5FD6-60D2-60FD-5000A375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401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6E18-4F14-5652-3D95-CDF73C637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7DDF1-A501-82E0-BC5B-A190B0D49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A395C-F5B4-7BB6-44B1-6A521A48B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C6412-5F43-3884-4C8E-0AFFC6218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F7438-4142-2C77-2687-16324389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619E08-C693-BABB-E011-5DA0F0342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23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2B923-E2C8-446C-D027-57EDC792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22312-43DB-6328-79EB-76CE3A3D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0961-309B-B198-C462-919DC17ED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61C40-5720-4C17-A6DD-D1A7FD5028A4}" type="datetimeFigureOut">
              <a:rPr lang="en-GB" smtClean="0"/>
              <a:t>02/06/2025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B332D-671A-E915-918A-51BA49F5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43C1A-490C-1C37-931C-CC4C4D7F6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D4647-9147-459D-BBDF-410D3E88C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128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50414_093717">
            <a:extLst>
              <a:ext uri="{FF2B5EF4-FFF2-40B4-BE49-F238E27FC236}">
                <a16:creationId xmlns:a16="http://schemas.microsoft.com/office/drawing/2014/main" id="{8520343F-451D-D359-D63E-5FDE6B294F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17416" b="8707"/>
          <a:stretch/>
        </p:blipFill>
        <p:spPr>
          <a:xfrm>
            <a:off x="0" y="11721"/>
            <a:ext cx="12335069" cy="684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82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Sky200RBVO_18AntRBTVTAvg">
            <a:extLst>
              <a:ext uri="{FF2B5EF4-FFF2-40B4-BE49-F238E27FC236}">
                <a16:creationId xmlns:a16="http://schemas.microsoft.com/office/drawing/2014/main" id="{7B78AC2A-FB90-E75B-46CF-1AACF8002B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0"/>
            <a:ext cx="10975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5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Con191sigProg">
            <a:extLst>
              <a:ext uri="{FF2B5EF4-FFF2-40B4-BE49-F238E27FC236}">
                <a16:creationId xmlns:a16="http://schemas.microsoft.com/office/drawing/2014/main" id="{51BAF9F9-AFEB-733C-6890-EF6FA6F15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0"/>
            <a:ext cx="981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9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541velGLonEdges_1.0100">
            <a:extLst>
              <a:ext uri="{FF2B5EF4-FFF2-40B4-BE49-F238E27FC236}">
                <a16:creationId xmlns:a16="http://schemas.microsoft.com/office/drawing/2014/main" id="{77250CEB-4BAE-610B-D024-DC2097FD37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11463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3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540velGLonEdgesB_1.0100">
            <a:extLst>
              <a:ext uri="{FF2B5EF4-FFF2-40B4-BE49-F238E27FC236}">
                <a16:creationId xmlns:a16="http://schemas.microsoft.com/office/drawing/2014/main" id="{3E4E49A7-6779-A2D7-8A63-E8003CEA4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11463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610gLonSpectraCascade">
            <a:extLst>
              <a:ext uri="{FF2B5EF4-FFF2-40B4-BE49-F238E27FC236}">
                <a16:creationId xmlns:a16="http://schemas.microsoft.com/office/drawing/2014/main" id="{0C5312EC-8C5E-64EE-AD60-7B30F548C1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01" y="-7222"/>
            <a:ext cx="5486400" cy="3282267"/>
          </a:xfrm>
          <a:prstGeom prst="rect">
            <a:avLst/>
          </a:prstGeom>
        </p:spPr>
      </p:pic>
      <p:pic>
        <p:nvPicPr>
          <p:cNvPr id="4" name="Picture 3" descr="ezGal611gLonSpectraCascade">
            <a:extLst>
              <a:ext uri="{FF2B5EF4-FFF2-40B4-BE49-F238E27FC236}">
                <a16:creationId xmlns:a16="http://schemas.microsoft.com/office/drawing/2014/main" id="{FCE39E9D-F6FA-0643-48C0-5C5F906EF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42" y="0"/>
            <a:ext cx="6207358" cy="3713584"/>
          </a:xfrm>
          <a:prstGeom prst="rect">
            <a:avLst/>
          </a:prstGeom>
        </p:spPr>
      </p:pic>
      <p:pic>
        <p:nvPicPr>
          <p:cNvPr id="5" name="Picture 4" descr="ezGal612gLonSpectraCascade">
            <a:extLst>
              <a:ext uri="{FF2B5EF4-FFF2-40B4-BE49-F238E27FC236}">
                <a16:creationId xmlns:a16="http://schemas.microsoft.com/office/drawing/2014/main" id="{87B8C759-3F3F-94E9-FEC6-13561D876C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5045"/>
            <a:ext cx="6020203" cy="36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2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560galMass_1.0100">
            <a:extLst>
              <a:ext uri="{FF2B5EF4-FFF2-40B4-BE49-F238E27FC236}">
                <a16:creationId xmlns:a16="http://schemas.microsoft.com/office/drawing/2014/main" id="{4C415862-1FD8-573F-397A-AC5298015C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3" y="0"/>
            <a:ext cx="11088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1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570galArmsSun using original BATCH">
            <a:extLst>
              <a:ext uri="{FF2B5EF4-FFF2-40B4-BE49-F238E27FC236}">
                <a16:creationId xmlns:a16="http://schemas.microsoft.com/office/drawing/2014/main" id="{25D81908-F43E-CBA1-BA42-DCC1BDB2C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0"/>
            <a:ext cx="11225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zGal550galRot_1.0100">
            <a:extLst>
              <a:ext uri="{FF2B5EF4-FFF2-40B4-BE49-F238E27FC236}">
                <a16:creationId xmlns:a16="http://schemas.microsoft.com/office/drawing/2014/main" id="{4004100D-51E1-EE5D-B7A3-3FA6A5B2D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8" y="0"/>
            <a:ext cx="11463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Thornett</dc:creator>
  <cp:lastModifiedBy>Andrew Thornett</cp:lastModifiedBy>
  <cp:revision>2</cp:revision>
  <dcterms:created xsi:type="dcterms:W3CDTF">2025-06-01T20:57:22Z</dcterms:created>
  <dcterms:modified xsi:type="dcterms:W3CDTF">2025-06-02T13:37:16Z</dcterms:modified>
</cp:coreProperties>
</file>