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6F9A-1245-BDF2-1703-FD40E600E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9C816-137B-DC1B-E5A1-3FF9622C5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B1A33-610C-EDF2-1533-5123B8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C0789-E2B6-B80D-B0C0-3CAADD62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DC6E0-6F47-0158-AA5C-EB3B8226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3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3ED2-B277-EFFE-F2C5-0E02C0C1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9C3A-FE34-12CE-2827-2EB13ABB1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9DEF-9571-8B8B-C80B-4444B451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4CA4-8B8E-FA1D-727D-AA057BAF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E26E7-C083-263B-5546-7D4187E6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6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12998-6BC5-EA90-F962-67647FBF2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D2372-7FB5-0CEA-6B6C-4E3FFA37C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78456-39D9-C849-349F-A1D579FC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4916-7E3F-95AE-3BAB-B43F8C19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07D2B-EDF0-D928-4BCD-9066D3BC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0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56EA-E54A-DA01-355E-F4E5E7CE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A92B4-F0BD-B629-D349-62CAE36E3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6050C-8F7F-0CFD-F83B-46DE8F0F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A1C6-A7AF-2D1E-6899-6FAB94CE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ABE02-A0B3-317F-4E7D-E74C2A65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1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43E8-8A0B-E189-9380-88138A77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8310F-4CB0-EDCF-BB3B-FE2DC1522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3BD9D-AEB8-BBEA-2226-C2E39FC5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F02F-EF3F-5269-33E4-7C84836F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8BD1-511C-A5C1-7EB4-DA90D20D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BDE5-0FAA-BD17-0D27-92DA69EB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5BDC-DCCA-E5A0-3DBA-082C5F98A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23EB-2620-6856-C66F-C263935A3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624F1-105D-B7BE-563C-9EAA6765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14AF3-4482-CE87-3D2D-73D43B6C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83C5-D1B4-4968-6772-52A858FF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4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7AB8-E06A-728F-F7CA-793009D4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60276-CCB4-EFF8-DC4C-0ED27F3E3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E8603-130F-BC3F-693B-70B54A1D1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CCC2E-6732-DBC8-5C81-B69DE190C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65B10-B833-505A-2AE4-E88CD9695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FAA99-7A64-F8DA-022B-8E89E154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8127A-57F1-C820-0ED3-E67AC6ED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05D97-EBB4-0AC4-56CB-F9CC6A38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0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B15B-CBBC-37BF-634C-B9C414A1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65F3B-738A-241D-E8FE-5D57A93E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66968-81D4-DDF0-D5D7-CF78CEBC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12637-A4BB-6CD1-7EDF-AAE84D23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8F9B2-BB5B-F148-A88F-587CA4EA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6A1C7-D630-15B2-9657-ABD0E416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0589C-66AF-CA1A-FD2F-6FDF3773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2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8AD1-AD10-80C3-ACF4-E8B6BB63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7A25-3CD3-42E5-5408-6FE4B3A8A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22AB1-FFCB-9141-DCAB-3C80780C5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E4162-0C0C-4867-958C-CB8C4E01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78382-8E54-7A7A-8F88-9441295A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0FEB9-295F-9C3E-704A-AFB6E3D1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3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B705-10EE-E8CD-5A45-51FC7D52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CE583-7535-9C99-FF49-63F9DC4EE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7F787-4D28-2156-CD74-8D4E069F8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50D69-C167-E787-E954-69EA4656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DCB0F-CFA0-0A51-9C5F-E6665DF6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C7A2A-FC35-0F37-EA17-8FCCDE28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5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D960D-46C7-F482-D67F-1A6CDDA9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2B149-EF05-140B-912F-4AD756D4D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F7149-A5EF-C3FC-13BE-5E6551307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D220-0A7D-4A46-82AE-142D4CFD591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41F1-AB27-6553-5FCE-6878EBC29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21649-8971-8E99-EFE8-81AA05ED8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CDB6-BCEE-401F-8A64-87D5E2832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74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B951-1DEE-F921-8BCD-FA566A326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3D Plots of Milky Way in Rinearn3D from processing all data start-17/8/2025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D4E9D-18B2-D2FD-5784-D46214749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8528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Lichfield Radio Observatory (LRO)</a:t>
            </a:r>
          </a:p>
          <a:p>
            <a:r>
              <a:rPr lang="en-GB" dirty="0">
                <a:solidFill>
                  <a:schemeClr val="bg1"/>
                </a:solidFill>
              </a:rPr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150094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F1456-48FA-87F5-0F5E-0B7F37C6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95" t="16326" r="23469" b="8571"/>
          <a:stretch>
            <a:fillRect/>
          </a:stretch>
        </p:blipFill>
        <p:spPr>
          <a:xfrm>
            <a:off x="2136709" y="289247"/>
            <a:ext cx="7697755" cy="61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FCFCE-B9FD-56EB-07AB-6CF9D3B2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36" t="7232" r="16889" b="11291"/>
          <a:stretch>
            <a:fillRect/>
          </a:stretch>
        </p:blipFill>
        <p:spPr>
          <a:xfrm>
            <a:off x="2864304" y="285750"/>
            <a:ext cx="7251246" cy="64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20BD2-296F-B038-C398-9B39222D71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66" t="8028" r="15434" b="8435"/>
          <a:stretch>
            <a:fillRect/>
          </a:stretch>
        </p:blipFill>
        <p:spPr>
          <a:xfrm>
            <a:off x="2895599" y="93305"/>
            <a:ext cx="7134226" cy="63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6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DCB3D-19A5-EE37-D6A1-AC23624F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10" t="8027" r="13138" b="9252"/>
          <a:stretch>
            <a:fillRect/>
          </a:stretch>
        </p:blipFill>
        <p:spPr>
          <a:xfrm>
            <a:off x="2214854" y="159980"/>
            <a:ext cx="8081671" cy="63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1E3B7-59A2-72C3-94E4-861E0A09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91" t="12109" r="17500" b="8571"/>
          <a:stretch>
            <a:fillRect/>
          </a:stretch>
        </p:blipFill>
        <p:spPr>
          <a:xfrm>
            <a:off x="2257425" y="132562"/>
            <a:ext cx="8184921" cy="64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1002D-E06D-8EB5-3862-9A74137D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41" t="7892" r="15204" b="8843"/>
          <a:stretch>
            <a:fillRect/>
          </a:stretch>
        </p:blipFill>
        <p:spPr>
          <a:xfrm>
            <a:off x="2468141" y="160176"/>
            <a:ext cx="7771234" cy="65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D4ED18-9234-326B-24DD-96A7FE71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06" t="7211" r="16811" b="9388"/>
          <a:stretch>
            <a:fillRect/>
          </a:stretch>
        </p:blipFill>
        <p:spPr>
          <a:xfrm>
            <a:off x="2565918" y="-1"/>
            <a:ext cx="7541312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91151-4F45-1A30-1A71-38DE62A6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42" t="7619" r="18265" b="9523"/>
          <a:stretch>
            <a:fillRect/>
          </a:stretch>
        </p:blipFill>
        <p:spPr>
          <a:xfrm>
            <a:off x="2471057" y="109316"/>
            <a:ext cx="7249885" cy="66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4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4E14E-2EB7-2B55-2E35-8BA3A399C5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83" t="6939" r="18877" b="9387"/>
          <a:stretch>
            <a:fillRect/>
          </a:stretch>
        </p:blipFill>
        <p:spPr>
          <a:xfrm>
            <a:off x="2659224" y="65314"/>
            <a:ext cx="7212564" cy="66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499192-36A3-1681-DC15-9DC0EA21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84" t="11429" r="19031" b="9932"/>
          <a:stretch>
            <a:fillRect/>
          </a:stretch>
        </p:blipFill>
        <p:spPr>
          <a:xfrm>
            <a:off x="2397965" y="0"/>
            <a:ext cx="7595119" cy="68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27D50D-9F89-5DBC-D436-66F07805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47E7AA-6E65-14A1-4813-87DA6A46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32" t="14422" r="17194" b="11020"/>
          <a:stretch>
            <a:fillRect/>
          </a:stretch>
        </p:blipFill>
        <p:spPr>
          <a:xfrm>
            <a:off x="2239346" y="101129"/>
            <a:ext cx="7931021" cy="66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6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27239-D831-D4F6-98B4-16D3823EA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77A674-B29A-339D-5D45-66EB913159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22" t="12381" r="20178" b="10748"/>
          <a:stretch>
            <a:fillRect/>
          </a:stretch>
        </p:blipFill>
        <p:spPr>
          <a:xfrm>
            <a:off x="2584580" y="84715"/>
            <a:ext cx="7903028" cy="66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5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7B4B2-75D5-423A-FE09-DD8A84F16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9DA64F-3C29-F6BA-FB9A-3B90644F25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06" t="7347" r="23010" b="8572"/>
          <a:stretch>
            <a:fillRect/>
          </a:stretch>
        </p:blipFill>
        <p:spPr>
          <a:xfrm>
            <a:off x="3107094" y="101551"/>
            <a:ext cx="6568751" cy="66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F5B35-E00C-127E-F65E-F553B5D0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75" t="9524" r="13750" b="8980"/>
          <a:stretch>
            <a:fillRect/>
          </a:stretch>
        </p:blipFill>
        <p:spPr>
          <a:xfrm>
            <a:off x="2901820" y="92260"/>
            <a:ext cx="7464490" cy="66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40AEE-1E18-91B5-6EE0-F355F008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29" t="11429" r="16352" b="9660"/>
          <a:stretch>
            <a:fillRect/>
          </a:stretch>
        </p:blipFill>
        <p:spPr>
          <a:xfrm>
            <a:off x="2015411" y="205272"/>
            <a:ext cx="7875038" cy="63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DEB34-6277-86C4-C02B-2643AF0B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06" t="6394" r="21709" b="14422"/>
          <a:stretch>
            <a:fillRect/>
          </a:stretch>
        </p:blipFill>
        <p:spPr>
          <a:xfrm>
            <a:off x="2043403" y="118318"/>
            <a:ext cx="8248262" cy="66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BA8B80-6832-0E26-7E4A-17EC3920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04" t="12517" r="15740" b="8300"/>
          <a:stretch>
            <a:fillRect/>
          </a:stretch>
        </p:blipFill>
        <p:spPr>
          <a:xfrm>
            <a:off x="2724540" y="0"/>
            <a:ext cx="7109926" cy="64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9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3D Plots of Milky Way in Rinearn3D from processing all data start-17/8/2025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Thornett</dc:creator>
  <cp:lastModifiedBy>Andrew Thornett</cp:lastModifiedBy>
  <cp:revision>5</cp:revision>
  <dcterms:created xsi:type="dcterms:W3CDTF">2025-08-29T19:05:53Z</dcterms:created>
  <dcterms:modified xsi:type="dcterms:W3CDTF">2025-08-29T19:35:00Z</dcterms:modified>
</cp:coreProperties>
</file>