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C5B8-7E15-88DF-CF8F-D8C234424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014F7-0412-C500-BC87-95185F0E8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F5611-9395-E459-A8DF-8449AA67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6CDC-0DDB-4391-972F-5CA3E39A24B8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60121-2AFA-5417-E313-C9344AE4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8DE4-7A0A-E194-13E8-3E21F50D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D709-9202-4C8B-B69E-7C04CE86D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0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3468-97F4-BA62-7726-237FE957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0E1B8-B1D8-79FF-7250-C17C5FEDD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BA3F6-4059-9F21-47AD-E41B9080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6CDC-0DDB-4391-972F-5CA3E39A24B8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AF80C-A1C2-FB64-7A4D-3814CCA6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7C95F-2F10-D551-BE9A-1D7A276D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D709-9202-4C8B-B69E-7C04CE86D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9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AB881-43F1-848A-B69C-D2C0255E9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F58BC-D4B9-DEEF-52CC-CFE61FC0B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DFD87-5237-0C4A-F1BC-73750360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6CDC-0DDB-4391-972F-5CA3E39A24B8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2D376-4ABB-41B4-7CD4-35EC23D2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FFE0A-A0CF-F076-6B6E-53CE7498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D709-9202-4C8B-B69E-7C04CE86D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61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2D6D-9674-84B8-8CBC-AFFBEAA6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9AB67-4DA7-B8E6-B1E2-AA6BFF2AF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0B758-7238-5199-0E63-6F95AF98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6CDC-0DDB-4391-972F-5CA3E39A24B8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522B-B176-09DA-3A92-F9A591F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BF1DA-E708-A1DE-8FAA-758A3B8A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D709-9202-4C8B-B69E-7C04CE86D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2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FEA7-750C-C851-5960-312BC60F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1446B-689A-A26B-2B73-D5E9DC0A7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EB872-CDE2-E4E0-4BAB-875EF6F7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6CDC-0DDB-4391-972F-5CA3E39A24B8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F1779-1E3B-2060-5B03-D9CD04A2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8C1D9-CC82-DF95-F656-DF86DE6A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D709-9202-4C8B-B69E-7C04CE86D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85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0F6C-3FF9-9A90-C114-A675A42D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C350-F67E-9745-CC2C-ECF666C4C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B22A8-919C-7D9F-B8A2-9C5B485C4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BEA4C-6E0F-B5D9-E699-A1E3542C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6CDC-0DDB-4391-972F-5CA3E39A24B8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79E4D-C206-32A9-9C03-559D062F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EC852-3D4F-6740-EDA3-1F3EDE5C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D709-9202-4C8B-B69E-7C04CE86D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8EF8-9FBD-AF11-7B30-27F0D6FD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B213E-C35F-55BF-F283-D33DD00FD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56181-19BB-168D-09ED-9506864C3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4AD63-8B75-1B65-7F2C-7310E8E90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A85212-36B0-6C3F-4D0D-19314FDA7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C4E019-5C1E-AF4C-8AD1-ED9B0C88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6CDC-0DDB-4391-972F-5CA3E39A24B8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1F97D-7D7C-9277-A235-56F3174F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DA048D-4CD2-830E-BF79-28BE65A7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D709-9202-4C8B-B69E-7C04CE86D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91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78AA3-2F3C-6695-533C-1CE00DCA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384BC-FD7C-12EA-D284-83186586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6CDC-0DDB-4391-972F-5CA3E39A24B8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FF3B0-3E87-ED7C-9806-4903EAA3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44DAC-3C58-D101-3FF3-DC49247E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D709-9202-4C8B-B69E-7C04CE86D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F454F-B1B8-F332-6654-51C74DCB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6CDC-0DDB-4391-972F-5CA3E39A24B8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773B5-3123-0EC0-FB3D-213B2639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44E20-F3F5-78CD-0F22-31A936DC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D709-9202-4C8B-B69E-7C04CE86D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3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6A34-F426-F182-D2FC-76B4AA90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47D3B-F14B-8D6C-A2B4-2CCFC27D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43361-5A55-92F9-8123-668B7FE4A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111CC-A689-4F89-731A-23AFBE6D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6CDC-0DDB-4391-972F-5CA3E39A24B8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AAB6B-8476-038A-1981-B51735D9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757EE-C41A-465A-F72D-F48084F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D709-9202-4C8B-B69E-7C04CE86D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09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B3B0-4C3A-741E-6DFE-A0ED7C0C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86269-9E2C-E4EE-C510-3041941D1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EF9B9-1046-1A73-ADF5-2600CF1D0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67C2-569C-2950-264C-9216D487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6CDC-0DDB-4391-972F-5CA3E39A24B8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4582C-E4C9-944F-45B0-4A4BD4A5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98FF3-A3FE-C6DE-AC24-8BED2F96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D709-9202-4C8B-B69E-7C04CE86D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1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C9C7B-246A-1486-6C9B-6501642A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2954E-00FE-EF91-0D12-B7623B859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4BD61-D635-6F22-0AAA-B094C38C3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6CDC-0DDB-4391-972F-5CA3E39A24B8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41B57-A63B-3B43-CC62-C0B74E433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B6CE6-EA6F-9612-67E2-BE976C08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8D709-9202-4C8B-B69E-7C04CE86D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2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0EDEF6-8260-8892-36B6-C9C35CFC4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8" y="123647"/>
            <a:ext cx="5240644" cy="4261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63E8C-450D-D2D8-69ED-D7D6AE6E2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84" y="4498541"/>
            <a:ext cx="3295615" cy="2359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742A8-574D-B54F-102D-DFC8A75CB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37" y="47839"/>
            <a:ext cx="4078724" cy="2913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365DA9-1D91-4EEA-2433-3B1CDA697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3" y="2944360"/>
            <a:ext cx="5827788" cy="39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41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Thornett</dc:creator>
  <cp:lastModifiedBy>Andrew Thornett</cp:lastModifiedBy>
  <cp:revision>1</cp:revision>
  <dcterms:created xsi:type="dcterms:W3CDTF">2025-11-02T20:05:49Z</dcterms:created>
  <dcterms:modified xsi:type="dcterms:W3CDTF">2025-11-02T20:08:36Z</dcterms:modified>
</cp:coreProperties>
</file>