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F0241-6F87-C5ED-2BA5-76A2D13DC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A0DEB-7023-36C1-B0BE-D23FCDB4A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9BB8D-D990-8C64-7D18-E8F69469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22C-CA8B-491E-9B54-1A569B09BDE6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E4301-17BC-7205-2279-0D97BA72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6E5F3-9383-B38A-1BA0-A4BD4B23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F367-A2C9-42F4-8817-08325DFF1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36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A6850-9AC4-3416-70EF-2FB21F3AB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D5CCA-1840-A52C-7E0F-117A8F07F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3870E-8C2D-56D6-EC8C-5046312A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22C-CA8B-491E-9B54-1A569B09BDE6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B3418-A171-A975-7763-A516E5FF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35813-B59C-B30B-83AD-78E22FA3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F367-A2C9-42F4-8817-08325DFF1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66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AE89F9-DC88-5B6B-C204-6023B0A6A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05152-9F2F-A62A-9608-2A477B8E5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23D9F-F1CA-F7C0-9FE8-C0779CBB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22C-CA8B-491E-9B54-1A569B09BDE6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4CEB6-3B69-B9EB-C106-D85B527B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BE4BB-3292-3C0B-6009-C32B8E8C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F367-A2C9-42F4-8817-08325DFF1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0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F625-4E45-5394-15A0-56996C20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FF61D-2E03-DD38-1313-2044AD83E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8844A-007D-FB6E-25C5-60BC2123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22C-CA8B-491E-9B54-1A569B09BDE6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09A29-555E-07D3-5A2E-2AB2FD23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AF0FE-564F-6197-4B33-8782CFEE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F367-A2C9-42F4-8817-08325DFF1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73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8C27-232C-F782-A3CF-F2BB7CF7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EC93F-AB1B-EA56-1A0A-E10B20E37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6A6F-3C56-69CB-5485-42DC51DDC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22C-CA8B-491E-9B54-1A569B09BDE6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20EC6-9ED8-A918-4E30-E311F5D7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2871D-C2E3-AC10-20A0-2CBF38F9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F367-A2C9-42F4-8817-08325DFF1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8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1880D-3F67-FED2-BF53-19C76FEC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34EA7-CCE1-A73D-A5AB-EFBF0D6C6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413D0-C822-16D9-2EEE-8816CCB1D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5085D-BF06-17BF-D442-CF4968A6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22C-CA8B-491E-9B54-1A569B09BDE6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8A0D1-D458-04D3-A598-3A228E1E9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236B0-C0F8-85BD-99AE-85866F51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F367-A2C9-42F4-8817-08325DFF1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217C-31C3-3FA8-5438-9CABB59C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CC83A-72A4-5D09-8595-B996838F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79D39-C808-6CB7-DA34-5999102B5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CE0419-3691-E32D-C753-2634DEDAB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1CB184-BFBA-A49D-0227-00EDB49A4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E82A05-7AD7-3C5E-0280-F386BB9E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22C-CA8B-491E-9B54-1A569B09BDE6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683841-E16F-0078-6CE8-80B52C06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3BF65F-AF75-03D0-519E-F6386695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F367-A2C9-42F4-8817-08325DFF1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1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E568-C50C-2CAC-8304-8E627E61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73BAB-A517-520A-9E96-C4CC6DDF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22C-CA8B-491E-9B54-1A569B09BDE6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A0B1F-9B69-BA12-E962-5DA293EE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371DF-9066-76A6-C2E7-FDED693D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F367-A2C9-42F4-8817-08325DFF1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8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925C3F-D8D8-2005-B27C-DBC27FD9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22C-CA8B-491E-9B54-1A569B09BDE6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7DA95-CAF1-6CA9-BAFE-8DAD6F9A0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04D4A-83CA-279D-B1CF-C9920789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F367-A2C9-42F4-8817-08325DFF1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16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0F2-1196-7416-0671-07B2B1CC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345F-D48E-3120-4143-B1DC5D468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060A6-9B90-4553-324B-C86A25F95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75ECB-33B1-A821-2D73-20ED112B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22C-CA8B-491E-9B54-1A569B09BDE6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4D911-0DDB-5C28-837A-943B8011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91B5A-F0DD-0AA2-B94A-8439FE72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F367-A2C9-42F4-8817-08325DFF1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38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6747-116A-1CD7-EAF7-AF2657F2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9B7383-E920-AC2A-BBEC-06CB8D345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B5CC-2569-F3B6-85C4-2069BF350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1EA84-AF59-0B73-2658-5AFA0453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22C-CA8B-491E-9B54-1A569B09BDE6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DA879-6082-0B11-9548-804B262B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A1223-5177-CE92-6D57-16C22DFE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8F367-A2C9-42F4-8817-08325DFF1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11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7EFF0-E98D-8563-D938-A23B5127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B3D98-ADAA-DAD3-B964-257DA2412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F11E5-749C-57CA-01C9-BA0843F86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AE22C-CA8B-491E-9B54-1A569B09BDE6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4BF56-16CD-B4DA-36CB-330580FC0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111DA-F06D-2F5A-C6D3-92A48A30A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F367-A2C9-42F4-8817-08325DFF1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8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113AE4-3788-4E9C-01F9-3BEB93A7C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024"/>
            <a:ext cx="6724650" cy="504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8A4AEF-D1ED-D598-B174-1303AC36A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8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16B94D-CC98-6194-4EB2-F061A07CF3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9" y="99831"/>
            <a:ext cx="5731510" cy="3261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C8D7BC-F370-A536-ED53-6994EFA86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59" y="3281569"/>
            <a:ext cx="5731510" cy="32619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3ADD98-939D-46E9-E33D-D66C371D5039}"/>
              </a:ext>
            </a:extLst>
          </p:cNvPr>
          <p:cNvSpPr/>
          <p:nvPr/>
        </p:nvSpPr>
        <p:spPr>
          <a:xfrm>
            <a:off x="5534024" y="809641"/>
            <a:ext cx="6248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Results of one drift scan using LRO-H2, with two orthogonal monopole probes in the cantenna waveguide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48F3D-DDC7-9DE9-1DCC-3F25AC74543C}"/>
              </a:ext>
            </a:extLst>
          </p:cNvPr>
          <p:cNvSpPr/>
          <p:nvPr/>
        </p:nvSpPr>
        <p:spPr>
          <a:xfrm>
            <a:off x="704850" y="4167865"/>
            <a:ext cx="46767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Monopole 0 degrees</a:t>
            </a:r>
          </a:p>
          <a:p>
            <a:pPr algn="ctr"/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Monopole 90 degrees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761C49-CC0D-03EB-E6A3-5F9CD1068F8B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3043237" y="3429000"/>
            <a:ext cx="1" cy="73886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B978D9-18FB-5103-A5C4-90767414C392}"/>
              </a:ext>
            </a:extLst>
          </p:cNvPr>
          <p:cNvCxnSpPr>
            <a:cxnSpLocks/>
          </p:cNvCxnSpPr>
          <p:nvPr/>
        </p:nvCxnSpPr>
        <p:spPr>
          <a:xfrm>
            <a:off x="5019869" y="5505061"/>
            <a:ext cx="1408923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290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Thornett</dc:creator>
  <cp:lastModifiedBy>Andrew Thornett</cp:lastModifiedBy>
  <cp:revision>2</cp:revision>
  <dcterms:created xsi:type="dcterms:W3CDTF">2025-11-02T19:42:52Z</dcterms:created>
  <dcterms:modified xsi:type="dcterms:W3CDTF">2025-11-02T19:45:02Z</dcterms:modified>
</cp:coreProperties>
</file>