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D9625-8192-C3A9-448A-A1E9161117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699953-D01B-8495-074A-24E048A8C3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7F34A-6212-6283-CD6F-2203427C6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146FC-F649-4C25-ACED-C8798E946A18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770A4-BD88-24BA-F93F-792B511B0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26F8E-CCDF-FA25-4323-C99724725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2A14-2C06-45C9-BE7C-42E324568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543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4E2F8-4FCA-2F79-191A-B14CFDE82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EFEBCC-22BA-C6B5-1E8D-C6A2F0E5CE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3246B-A2C2-61EF-921A-0C0C7C414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146FC-F649-4C25-ACED-C8798E946A18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1B5FD-2683-8DE4-FA32-2F12F7109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F1B09-D462-74B9-FEBC-7AA7EBEFE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2A14-2C06-45C9-BE7C-42E324568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322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9D296A-962C-60D9-C916-7ECBE7F754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09C2CD-49B4-B51B-9060-AD1EF128D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2BAD8-5723-438A-CBE8-BC80AC4D5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146FC-F649-4C25-ACED-C8798E946A18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848EE-A23A-0D73-5378-132B8E3F7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4B0AC-4CEF-E4FE-6E43-B962E4E1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2A14-2C06-45C9-BE7C-42E324568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337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3D0CD-6207-6132-3B5B-BA4897987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B8A99-9103-8A11-EBC8-1A782A110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1D688-D52C-76C4-7A55-EFCE5F9DF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146FC-F649-4C25-ACED-C8798E946A18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AA2FA-881E-9573-AED9-58350EA8E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3768A-1800-C118-BE83-E3C2EF2A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2A14-2C06-45C9-BE7C-42E324568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5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355D7-D8AC-1D02-192C-1DF18114F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9DC43-1707-01BB-83B4-369C9EFFB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37854-B59F-A9E1-599A-D204A8AC6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146FC-F649-4C25-ACED-C8798E946A18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2C279-5729-4871-72BF-D2AC2475E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AD439-0A1F-0414-4D0B-F88AA0D57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2A14-2C06-45C9-BE7C-42E324568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070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A7CB3-1498-550F-7A22-C6031F8EB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F0D1D-37A2-E740-5D3C-6E0BFB87E1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0BF46A-BB61-CFA9-BFFB-18949626C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367CE4-4EF6-CE47-8801-8BA4536CD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146FC-F649-4C25-ACED-C8798E946A18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E60AB-D720-9311-7260-BD1F1A0DC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4A31E1-05E1-8129-3F40-CC2C3258F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2A14-2C06-45C9-BE7C-42E324568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840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373AE-31BA-534D-9471-E2AA246F8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9E3790-A4E7-D6FB-CA6A-85E576ED1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1A21D8-DB43-2BA9-E381-E568D272D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1D1923-FB4E-2BE8-FC9F-845DBED41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E42F08-5887-8A3C-DFB3-3E71BC342E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FF98AB-601D-6CB6-56A1-31CF3D404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146FC-F649-4C25-ACED-C8798E946A18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1910CB-8F17-A971-074D-8AC70FD29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119EF0-CACF-9707-6AF3-4A4442BE6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2A14-2C06-45C9-BE7C-42E324568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20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CDD9C-4596-07C4-32B9-91429F259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A574C1-06E4-9375-14D1-491A98DA0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146FC-F649-4C25-ACED-C8798E946A18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019F3-EFFE-137C-E517-C010BA081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B8FD23-0460-2128-EC9E-282E9A128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2A14-2C06-45C9-BE7C-42E324568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43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1796D2-4BCF-4433-B7D8-F51B0404D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146FC-F649-4C25-ACED-C8798E946A18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B31D1C-5AC5-8174-0898-C88147F22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EB011-ED5C-835B-C5B1-009437DD2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2A14-2C06-45C9-BE7C-42E324568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029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8F6B1-6061-DA91-C5A5-B71DEDE07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C57B6-003A-5245-1389-490E31B4E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877A5A-9478-C353-BD44-8FC3679B9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40909C-D908-3A0E-69E2-E9FE5AEF2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146FC-F649-4C25-ACED-C8798E946A18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6FBBF8-C668-7ED0-3BC4-88EEC8624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6EA850-E568-DECB-C6A4-9A9B5D8A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2A14-2C06-45C9-BE7C-42E324568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422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16C88-F261-C266-69D9-1F0BF6CF5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A0A573-7F16-EDAA-DFB1-01EBC7C5AC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51F6C9-F8E0-9E36-CEA0-87047020F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CFEEB-B2F7-AA27-F44A-E5FD155FE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146FC-F649-4C25-ACED-C8798E946A18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FDADF-FCE6-6F75-82E4-5E2047BDD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7FC36B-AEC8-999F-60E1-999BB913A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2A14-2C06-45C9-BE7C-42E324568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207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ED7187-E00D-FABB-17B2-53233F3F2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4C8FB-6A02-B053-B82F-113BF96C1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A9687-9B8F-E803-C8EC-387DBC0E4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146FC-F649-4C25-ACED-C8798E946A18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BE9D1-6140-AC11-E8D2-E77E77944C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9D216-D7F1-3139-3DE5-CB9940F3A2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12A14-2C06-45C9-BE7C-42E324568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27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73E00-6989-B3A5-6228-70E61EBAF1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SARA Drake’s Lounge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9984A-E202-7AD3-5129-7493992EB9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LRO Update</a:t>
            </a:r>
          </a:p>
          <a:p>
            <a:r>
              <a:rPr lang="en-GB" dirty="0"/>
              <a:t>19/4/2026</a:t>
            </a:r>
          </a:p>
        </p:txBody>
      </p:sp>
    </p:spTree>
    <p:extLst>
      <p:ext uri="{BB962C8B-B14F-4D97-AF65-F5344CB8AC3E}">
        <p14:creationId xmlns:p14="http://schemas.microsoft.com/office/powerpoint/2010/main" val="3249770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1AE453-094B-C0AA-47F2-C840A3678A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367" t="28163" r="18801" b="8435"/>
          <a:stretch>
            <a:fillRect/>
          </a:stretch>
        </p:blipFill>
        <p:spPr>
          <a:xfrm>
            <a:off x="1660849" y="270587"/>
            <a:ext cx="8697392" cy="64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91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FBCCDA-AAF9-0FFB-24FB-42FE481897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821" t="30204" r="17730" b="16735"/>
          <a:stretch>
            <a:fillRect/>
          </a:stretch>
        </p:blipFill>
        <p:spPr>
          <a:xfrm>
            <a:off x="961052" y="233265"/>
            <a:ext cx="10131131" cy="637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06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C9FC86-BB18-59B6-6155-D626C1D14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Assessing performance of LRO-H2 - Cygnus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C34C0F-E4F9-58A0-421A-1005EF7CE8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41" t="8843" r="4336" b="19456"/>
          <a:stretch>
            <a:fillRect/>
          </a:stretch>
        </p:blipFill>
        <p:spPr>
          <a:xfrm>
            <a:off x="614265" y="1739543"/>
            <a:ext cx="10963469" cy="49172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D40A8F-CD7C-06FF-2FBE-88A5CBD5C82F}"/>
              </a:ext>
            </a:extLst>
          </p:cNvPr>
          <p:cNvSpPr/>
          <p:nvPr/>
        </p:nvSpPr>
        <p:spPr>
          <a:xfrm>
            <a:off x="301003" y="3854132"/>
            <a:ext cx="127150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dB</a:t>
            </a:r>
          </a:p>
          <a:p>
            <a:pPr algn="ctr"/>
            <a:r>
              <a:rPr lang="en-US" sz="28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(y-axis)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968CA3-37D8-A08B-8A83-8E6758C829F8}"/>
              </a:ext>
            </a:extLst>
          </p:cNvPr>
          <p:cNvSpPr/>
          <p:nvPr/>
        </p:nvSpPr>
        <p:spPr>
          <a:xfrm>
            <a:off x="1434476" y="6182410"/>
            <a:ext cx="66808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Frequency Doppler Shift MHz (X-axis)</a:t>
            </a:r>
            <a:endParaRPr lang="en-US" sz="28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3801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CEC31-3C1B-6291-B1CF-0CB1C0320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H-Line Plot at LRO-H2 (right) to LAB Survey (left) – Plot 1 of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206A07-D989-B331-5D3E-F993E270AC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016" t="8750" r="4219" b="18889"/>
          <a:stretch>
            <a:fillRect/>
          </a:stretch>
        </p:blipFill>
        <p:spPr>
          <a:xfrm>
            <a:off x="623887" y="1765298"/>
            <a:ext cx="1094422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49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BE2FE-0A6A-0B21-01F9-B48B26728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39D64-E7CC-B583-932C-EDB24F550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H-Line Plot at LRO-H2 (right) to LAB Survey (left) – Plot 2 of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FD1EE5-1065-3D5F-A54B-8F812DA949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015" t="9028" r="4141" b="19722"/>
          <a:stretch>
            <a:fillRect/>
          </a:stretch>
        </p:blipFill>
        <p:spPr>
          <a:xfrm>
            <a:off x="752474" y="1944688"/>
            <a:ext cx="10953751" cy="488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94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B00A20-9464-4AC0-9927-F6E5880A9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Slot 1 on supporting arms for Brian Coleman hydrogen line feed on LRO-H2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64E45A-5DC8-8AE2-DB58-3CFDFA6FDA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76" t="6667" r="49107" b="32245"/>
          <a:stretch>
            <a:fillRect/>
          </a:stretch>
        </p:blipFill>
        <p:spPr>
          <a:xfrm>
            <a:off x="4441371" y="1560629"/>
            <a:ext cx="6708711" cy="5166743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1B910747-35CB-E863-10AB-396C135F166D}"/>
              </a:ext>
            </a:extLst>
          </p:cNvPr>
          <p:cNvSpPr txBox="1">
            <a:spLocks/>
          </p:cNvSpPr>
          <p:nvPr/>
        </p:nvSpPr>
        <p:spPr>
          <a:xfrm>
            <a:off x="206828" y="3429000"/>
            <a:ext cx="42345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Screenshot from ezCol.py (Ted Cline’s ezRA suite) showing maximum hydrogen line detection in 24-hour period</a:t>
            </a:r>
          </a:p>
        </p:txBody>
      </p:sp>
    </p:spTree>
    <p:extLst>
      <p:ext uri="{BB962C8B-B14F-4D97-AF65-F5344CB8AC3E}">
        <p14:creationId xmlns:p14="http://schemas.microsoft.com/office/powerpoint/2010/main" val="3512286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D2A9D-330A-1146-0F74-935AD3875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0AF077-423D-03D5-2324-8385B826B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Slot 2 on supporting arms for Brian Coleman hydrogen line feed on LRO-H2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6310E44-2773-CF9B-444B-B6A5289D8908}"/>
              </a:ext>
            </a:extLst>
          </p:cNvPr>
          <p:cNvSpPr txBox="1">
            <a:spLocks/>
          </p:cNvSpPr>
          <p:nvPr/>
        </p:nvSpPr>
        <p:spPr>
          <a:xfrm>
            <a:off x="206828" y="3429000"/>
            <a:ext cx="42345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Screenshot from ezCol.py (Ted Cline’s ezRA suite) showing maximum hydrogen line detection in 24-hour period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0D1378-31BB-89B6-1E46-80BCD8E10B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99" t="7347" r="49107" b="32245"/>
          <a:stretch>
            <a:fillRect/>
          </a:stretch>
        </p:blipFill>
        <p:spPr>
          <a:xfrm>
            <a:off x="4506686" y="1903444"/>
            <a:ext cx="6242179" cy="474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71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5F359E-520F-BF5F-079F-8F9804019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Building a Cakepan Loop Feed</a:t>
            </a:r>
          </a:p>
        </p:txBody>
      </p:sp>
    </p:spTree>
    <p:extLst>
      <p:ext uri="{BB962C8B-B14F-4D97-AF65-F5344CB8AC3E}">
        <p14:creationId xmlns:p14="http://schemas.microsoft.com/office/powerpoint/2010/main" val="3728332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D22BF5-3EA5-7F57-C507-6DA9EB045B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745" t="24626" r="23852" b="19671"/>
          <a:stretch>
            <a:fillRect/>
          </a:stretch>
        </p:blipFill>
        <p:spPr>
          <a:xfrm>
            <a:off x="1800808" y="290244"/>
            <a:ext cx="8294914" cy="627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88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01C105-682D-A181-5C64-E0247E8073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745" t="25713" r="23546" b="9660"/>
          <a:stretch>
            <a:fillRect/>
          </a:stretch>
        </p:blipFill>
        <p:spPr>
          <a:xfrm>
            <a:off x="2136709" y="242597"/>
            <a:ext cx="7473821" cy="651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25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131</Words>
  <Application>Microsoft Office PowerPoint</Application>
  <PresentationFormat>Widescreen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SARA Drake’s Lounge </vt:lpstr>
      <vt:lpstr>Assessing performance of LRO-H2 - Cygnus</vt:lpstr>
      <vt:lpstr>Comparing H-Line Plot at LRO-H2 (right) to LAB Survey (left) – Plot 1 of 2</vt:lpstr>
      <vt:lpstr>Comparing H-Line Plot at LRO-H2 (right) to LAB Survey (left) – Plot 2 of 2</vt:lpstr>
      <vt:lpstr>Slot 1 on supporting arms for Brian Coleman hydrogen line feed on LRO-H2</vt:lpstr>
      <vt:lpstr>Slot 2 on supporting arms for Brian Coleman hydrogen line feed on LRO-H2</vt:lpstr>
      <vt:lpstr>Building a Cakepan Loop Feed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Thornett</dc:creator>
  <cp:lastModifiedBy>Andrew Thornett</cp:lastModifiedBy>
  <cp:revision>5</cp:revision>
  <dcterms:created xsi:type="dcterms:W3CDTF">2026-04-19T17:51:25Z</dcterms:created>
  <dcterms:modified xsi:type="dcterms:W3CDTF">2026-04-19T18:18:25Z</dcterms:modified>
</cp:coreProperties>
</file>