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643CF-E535-BB37-91EF-16F8BFC79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4B1460-2896-7E53-24E9-D8C67B028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EA55D-9FCC-0677-C8DD-9F06AFE3A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8B3A-691A-4D7E-9281-B3F4673EBACD}" type="datetimeFigureOut">
              <a:rPr lang="en-GB" smtClean="0"/>
              <a:t>22/07/2026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5F36D-5598-BFE0-19CE-335769B0A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23FCD-CBD4-584E-D5E0-5564D7269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425E-8B8C-4C8C-B79B-4F0D50F9D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180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85614-A27C-4E31-4AE6-45B5167D9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F8435-4C6B-7BD8-DA35-52935DC08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0948D-C954-0188-3475-29298D2F2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8B3A-691A-4D7E-9281-B3F4673EBACD}" type="datetimeFigureOut">
              <a:rPr lang="en-GB" smtClean="0"/>
              <a:t>22/07/2026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7DB50-D734-8DE0-2BD1-D42337594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F9848-7719-F4A4-BCFE-430CBB3AF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425E-8B8C-4C8C-B79B-4F0D50F9D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429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2ECF22-9D73-4F67-BE9B-424742A343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303687-33A3-D3A7-833C-9B928D14D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22EAD-BCEC-6B19-C707-BE1AFD1AF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8B3A-691A-4D7E-9281-B3F4673EBACD}" type="datetimeFigureOut">
              <a:rPr lang="en-GB" smtClean="0"/>
              <a:t>22/07/2026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459BF-59E3-7D9E-1EA0-6F668BE15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9FEF2-F8EB-A8C3-F8D4-43F9353B0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425E-8B8C-4C8C-B79B-4F0D50F9D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04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0E94A-E357-E59F-D26F-EEB845A24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77AFA-24E7-BFD6-F674-104710238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1BC70-BFBF-41BC-19A8-830746677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8B3A-691A-4D7E-9281-B3F4673EBACD}" type="datetimeFigureOut">
              <a:rPr lang="en-GB" smtClean="0"/>
              <a:t>22/07/2026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06009-7D15-2C2B-9875-ED67F9E97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D66D7-0804-4FBD-0270-DA5348703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425E-8B8C-4C8C-B79B-4F0D50F9D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610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AABD-7D3B-6CB8-C1E6-8642AB8AC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48054-E29D-5E03-BB61-1A13C6F5D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08005-AB6E-AD7B-4334-D28D38C65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8B3A-691A-4D7E-9281-B3F4673EBACD}" type="datetimeFigureOut">
              <a:rPr lang="en-GB" smtClean="0"/>
              <a:t>22/07/2026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27E33-6FA8-AE8A-9C7B-230426817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CF8E1-C643-855A-5178-5C233ECAB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425E-8B8C-4C8C-B79B-4F0D50F9D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8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7D6B3-C402-D956-AC68-3A1465110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3251C-E089-C8D7-2D9D-252F12E870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F5C128-DDC1-8246-7566-DA4270724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9445C-C6D2-4053-E60E-F5CA844A9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8B3A-691A-4D7E-9281-B3F4673EBACD}" type="datetimeFigureOut">
              <a:rPr lang="en-GB" smtClean="0"/>
              <a:t>22/07/2026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958B4-C75E-9C5F-B59E-DCD9B5E23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0E8CE3-780A-ED59-A38B-112A431CE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425E-8B8C-4C8C-B79B-4F0D50F9D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781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19366-1EA8-D853-ED4F-6C5DE51A0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6F605-99C2-BDEA-9201-3EC4B7E3C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5F1B9F-1D20-D267-D31F-BF84434CB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3E7E54-39E1-EE8D-1E3B-F745DF9DEF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61FE30-BCE0-B73A-5C29-9EA71E759F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D9B371-9032-BDC7-B544-2F5A96BAE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8B3A-691A-4D7E-9281-B3F4673EBACD}" type="datetimeFigureOut">
              <a:rPr lang="en-GB" smtClean="0"/>
              <a:t>22/07/2026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361B3F-D633-5BE7-7E7E-9C21FD009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A85DBB-4D87-A974-62C2-DF744A8E3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425E-8B8C-4C8C-B79B-4F0D50F9D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743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1BE60-0A7C-B8B7-872F-C48CE94EF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4F5098-ACBC-06D7-5245-61CC96AE1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8B3A-691A-4D7E-9281-B3F4673EBACD}" type="datetimeFigureOut">
              <a:rPr lang="en-GB" smtClean="0"/>
              <a:t>22/07/2026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7BD13-B961-3385-3344-48A8955FF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EFF05-FF81-AB5A-5EC1-1F92362CF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425E-8B8C-4C8C-B79B-4F0D50F9D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776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BCB426-C217-C268-24C0-528EB088F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8B3A-691A-4D7E-9281-B3F4673EBACD}" type="datetimeFigureOut">
              <a:rPr lang="en-GB" smtClean="0"/>
              <a:t>22/07/2026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CD413C-BE4B-C29B-ABAC-C4E1A4F3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ED22D-1937-9B0E-DE0A-9653E4E15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425E-8B8C-4C8C-B79B-4F0D50F9D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16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ABB99-8FB1-9C41-D6FA-4756A0E96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FE049-F914-D11F-6531-8E4E80DD8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E27568-0782-368C-274C-356648475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BAD05-BCE5-ACA8-2317-E11F698E1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8B3A-691A-4D7E-9281-B3F4673EBACD}" type="datetimeFigureOut">
              <a:rPr lang="en-GB" smtClean="0"/>
              <a:t>22/07/2026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D233DB-022D-54EB-A3EC-10ECEC7FD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E01C2-AF7A-6C73-DB1D-4EF8B2CDE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425E-8B8C-4C8C-B79B-4F0D50F9D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996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F82E1-4B9A-404E-5491-E541082C9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4A9D42-BA3A-D251-EFE2-17B47FE2E6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098FA2-EF33-A596-31E1-E7DC88C5F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1407B4-6C75-734C-886D-D8E5C51F9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8B3A-691A-4D7E-9281-B3F4673EBACD}" type="datetimeFigureOut">
              <a:rPr lang="en-GB" smtClean="0"/>
              <a:t>22/07/2026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8ED9-47AC-6DBC-4593-0CAC5CB45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DE1C1-2F76-7473-9AB2-7EB7EA00D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425E-8B8C-4C8C-B79B-4F0D50F9D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1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04583C-495A-88BE-32A5-C7FE18578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F32A9-9656-1E92-482A-216920C7F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41BDD-4D97-5F39-7617-6A0F87E048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B8B3A-691A-4D7E-9281-B3F4673EBACD}" type="datetimeFigureOut">
              <a:rPr lang="en-GB" smtClean="0"/>
              <a:t>22/07/2026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AE5D1-D913-A50A-AF8A-44BE0797D6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93997-7790-1167-6C90-909C7281E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3425E-8B8C-4C8C-B79B-4F0D50F9D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71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732007-25E8-6C92-EA76-1A7B938C6A21}"/>
              </a:ext>
            </a:extLst>
          </p:cNvPr>
          <p:cNvSpPr/>
          <p:nvPr/>
        </p:nvSpPr>
        <p:spPr>
          <a:xfrm>
            <a:off x="1752599" y="2136338"/>
            <a:ext cx="881742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Pointing </a:t>
            </a:r>
            <a:r>
              <a:rPr lang="en-GB" sz="5400" dirty="0" err="1">
                <a:solidFill>
                  <a:schemeClr val="bg1"/>
                </a:solidFill>
              </a:rPr>
              <a:t>Norsat</a:t>
            </a:r>
            <a:r>
              <a:rPr lang="en-GB" sz="5400" dirty="0">
                <a:solidFill>
                  <a:schemeClr val="bg1"/>
                </a:solidFill>
              </a:rPr>
              <a:t> 9000 LDF LNB on 1.2m satellite dish at sky and house 22/7/2026</a:t>
            </a:r>
            <a:endParaRPr lang="en-GB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4530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136AED-2D77-116E-F44D-0A60F87D14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595" t="14546" r="16030" b="14546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FEB1C9-DCC8-AD45-DAFE-7348E7D8B10D}"/>
              </a:ext>
            </a:extLst>
          </p:cNvPr>
          <p:cNvSpPr txBox="1"/>
          <p:nvPr/>
        </p:nvSpPr>
        <p:spPr>
          <a:xfrm>
            <a:off x="8080310" y="867747"/>
            <a:ext cx="31857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22/7/2026:</a:t>
            </a:r>
          </a:p>
          <a:p>
            <a:r>
              <a:rPr lang="en-GB" sz="4000" dirty="0">
                <a:solidFill>
                  <a:schemeClr val="bg1"/>
                </a:solidFill>
              </a:rPr>
              <a:t>Pointed at sky.</a:t>
            </a:r>
          </a:p>
          <a:p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847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5A65A5-E7DA-5F7D-1B94-795A93D70C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51" t="6153" r="10983" b="1107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41BC7B-6F43-31DC-73AC-A815E1D28F1A}"/>
              </a:ext>
            </a:extLst>
          </p:cNvPr>
          <p:cNvSpPr txBox="1"/>
          <p:nvPr/>
        </p:nvSpPr>
        <p:spPr>
          <a:xfrm>
            <a:off x="7987003" y="643812"/>
            <a:ext cx="381905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22/7/2026:</a:t>
            </a:r>
          </a:p>
          <a:p>
            <a:r>
              <a:rPr lang="en-GB" sz="4000" dirty="0">
                <a:solidFill>
                  <a:schemeClr val="bg1"/>
                </a:solidFill>
              </a:rPr>
              <a:t>Pointed at house.</a:t>
            </a:r>
          </a:p>
          <a:p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76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Thornett</dc:creator>
  <cp:lastModifiedBy>Andrew Thornett</cp:lastModifiedBy>
  <cp:revision>2</cp:revision>
  <dcterms:created xsi:type="dcterms:W3CDTF">2026-07-22T19:36:32Z</dcterms:created>
  <dcterms:modified xsi:type="dcterms:W3CDTF">2026-07-22T19:38:36Z</dcterms:modified>
</cp:coreProperties>
</file>